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490" r:id="rId4"/>
    <p:sldId id="545" r:id="rId5"/>
    <p:sldId id="546" r:id="rId6"/>
    <p:sldId id="492" r:id="rId7"/>
    <p:sldId id="494" r:id="rId8"/>
    <p:sldId id="493" r:id="rId9"/>
    <p:sldId id="496" r:id="rId10"/>
    <p:sldId id="49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765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D5EBA8-9F5A-4358-8131-E98737E09D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41500" y="1975786"/>
            <a:ext cx="1722213" cy="2906429"/>
          </a:xfrm>
          <a:custGeom>
            <a:avLst/>
            <a:gdLst>
              <a:gd name="connsiteX0" fmla="*/ 1762034 w 3444875"/>
              <a:gd name="connsiteY0" fmla="*/ 0 h 5812857"/>
              <a:gd name="connsiteX1" fmla="*/ 2546040 w 3444875"/>
              <a:gd name="connsiteY1" fmla="*/ 191896 h 5812857"/>
              <a:gd name="connsiteX2" fmla="*/ 3349844 w 3444875"/>
              <a:gd name="connsiteY2" fmla="*/ 891518 h 5812857"/>
              <a:gd name="connsiteX3" fmla="*/ 2577717 w 3444875"/>
              <a:gd name="connsiteY3" fmla="*/ 1579146 h 5812857"/>
              <a:gd name="connsiteX4" fmla="*/ 1746195 w 3444875"/>
              <a:gd name="connsiteY4" fmla="*/ 1007455 h 5812857"/>
              <a:gd name="connsiteX5" fmla="*/ 1409627 w 3444875"/>
              <a:gd name="connsiteY5" fmla="*/ 1119395 h 5812857"/>
              <a:gd name="connsiteX6" fmla="*/ 1278960 w 3444875"/>
              <a:gd name="connsiteY6" fmla="*/ 1367261 h 5812857"/>
              <a:gd name="connsiteX7" fmla="*/ 1373991 w 3444875"/>
              <a:gd name="connsiteY7" fmla="*/ 1631118 h 5812857"/>
              <a:gd name="connsiteX8" fmla="*/ 2138198 w 3444875"/>
              <a:gd name="connsiteY8" fmla="*/ 2342733 h 5812857"/>
              <a:gd name="connsiteX9" fmla="*/ 2862810 w 3444875"/>
              <a:gd name="connsiteY9" fmla="*/ 2978390 h 5812857"/>
              <a:gd name="connsiteX10" fmla="*/ 3314207 w 3444875"/>
              <a:gd name="connsiteY10" fmla="*/ 3598055 h 5812857"/>
              <a:gd name="connsiteX11" fmla="*/ 3444875 w 3444875"/>
              <a:gd name="connsiteY11" fmla="*/ 4245705 h 5812857"/>
              <a:gd name="connsiteX12" fmla="*/ 2981599 w 3444875"/>
              <a:gd name="connsiteY12" fmla="*/ 5369097 h 5812857"/>
              <a:gd name="connsiteX13" fmla="*/ 1762034 w 3444875"/>
              <a:gd name="connsiteY13" fmla="*/ 5812857 h 5812857"/>
              <a:gd name="connsiteX14" fmla="*/ 744410 w 3444875"/>
              <a:gd name="connsiteY14" fmla="*/ 5525012 h 5812857"/>
              <a:gd name="connsiteX15" fmla="*/ 0 w 3444875"/>
              <a:gd name="connsiteY15" fmla="*/ 4613506 h 5812857"/>
              <a:gd name="connsiteX16" fmla="*/ 875078 w 3444875"/>
              <a:gd name="connsiteY16" fmla="*/ 4077795 h 5812857"/>
              <a:gd name="connsiteX17" fmla="*/ 1785792 w 3444875"/>
              <a:gd name="connsiteY17" fmla="*/ 4813398 h 5812857"/>
              <a:gd name="connsiteX18" fmla="*/ 2237189 w 3444875"/>
              <a:gd name="connsiteY18" fmla="*/ 4653484 h 5812857"/>
              <a:gd name="connsiteX19" fmla="*/ 2419332 w 3444875"/>
              <a:gd name="connsiteY19" fmla="*/ 4289681 h 5812857"/>
              <a:gd name="connsiteX20" fmla="*/ 2284705 w 3444875"/>
              <a:gd name="connsiteY20" fmla="*/ 3913884 h 5812857"/>
              <a:gd name="connsiteX21" fmla="*/ 1674922 w 3444875"/>
              <a:gd name="connsiteY21" fmla="*/ 3338195 h 5812857"/>
              <a:gd name="connsiteX22" fmla="*/ 518711 w 3444875"/>
              <a:gd name="connsiteY22" fmla="*/ 2198811 h 5812857"/>
              <a:gd name="connsiteX23" fmla="*/ 257375 w 3444875"/>
              <a:gd name="connsiteY23" fmla="*/ 1399244 h 5812857"/>
              <a:gd name="connsiteX24" fmla="*/ 688975 w 3444875"/>
              <a:gd name="connsiteY24" fmla="*/ 411777 h 5812857"/>
              <a:gd name="connsiteX25" fmla="*/ 1762034 w 3444875"/>
              <a:gd name="connsiteY25" fmla="*/ 0 h 58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44875" h="5812857">
                <a:moveTo>
                  <a:pt x="1762034" y="0"/>
                </a:moveTo>
                <a:cubicBezTo>
                  <a:pt x="2035248" y="0"/>
                  <a:pt x="2296583" y="63965"/>
                  <a:pt x="2546040" y="191896"/>
                </a:cubicBezTo>
                <a:cubicBezTo>
                  <a:pt x="2791537" y="319827"/>
                  <a:pt x="3060791" y="551701"/>
                  <a:pt x="3349844" y="891518"/>
                </a:cubicBezTo>
                <a:cubicBezTo>
                  <a:pt x="2577717" y="1579146"/>
                  <a:pt x="2577717" y="1579146"/>
                  <a:pt x="2577717" y="1579146"/>
                </a:cubicBezTo>
                <a:cubicBezTo>
                  <a:pt x="2304503" y="1199352"/>
                  <a:pt x="2027329" y="1007455"/>
                  <a:pt x="1746195" y="1007455"/>
                </a:cubicBezTo>
                <a:cubicBezTo>
                  <a:pt x="1611568" y="1007455"/>
                  <a:pt x="1496739" y="1043436"/>
                  <a:pt x="1409627" y="1119395"/>
                </a:cubicBezTo>
                <a:cubicBezTo>
                  <a:pt x="1322515" y="1191356"/>
                  <a:pt x="1278960" y="1275311"/>
                  <a:pt x="1278960" y="1367261"/>
                </a:cubicBezTo>
                <a:cubicBezTo>
                  <a:pt x="1278960" y="1463209"/>
                  <a:pt x="1310637" y="1551161"/>
                  <a:pt x="1373991" y="1631118"/>
                </a:cubicBezTo>
                <a:cubicBezTo>
                  <a:pt x="1457143" y="1743058"/>
                  <a:pt x="1714518" y="1978930"/>
                  <a:pt x="2138198" y="2342733"/>
                </a:cubicBezTo>
                <a:cubicBezTo>
                  <a:pt x="2538121" y="2678552"/>
                  <a:pt x="2779658" y="2890437"/>
                  <a:pt x="2862810" y="2978390"/>
                </a:cubicBezTo>
                <a:cubicBezTo>
                  <a:pt x="3076630" y="3194273"/>
                  <a:pt x="3227096" y="3402161"/>
                  <a:pt x="3314207" y="3598055"/>
                </a:cubicBezTo>
                <a:cubicBezTo>
                  <a:pt x="3401319" y="3793949"/>
                  <a:pt x="3444875" y="4009832"/>
                  <a:pt x="3444875" y="4245705"/>
                </a:cubicBezTo>
                <a:cubicBezTo>
                  <a:pt x="3444875" y="4697460"/>
                  <a:pt x="3290450" y="5073257"/>
                  <a:pt x="2981599" y="5369097"/>
                </a:cubicBezTo>
                <a:cubicBezTo>
                  <a:pt x="2668788" y="5664937"/>
                  <a:pt x="2264906" y="5812857"/>
                  <a:pt x="1762034" y="5812857"/>
                </a:cubicBezTo>
                <a:cubicBezTo>
                  <a:pt x="1373991" y="5812857"/>
                  <a:pt x="1033463" y="5716909"/>
                  <a:pt x="744410" y="5525012"/>
                </a:cubicBezTo>
                <a:cubicBezTo>
                  <a:pt x="451397" y="5329118"/>
                  <a:pt x="205900" y="5025283"/>
                  <a:pt x="0" y="4613506"/>
                </a:cubicBezTo>
                <a:cubicBezTo>
                  <a:pt x="875078" y="4077795"/>
                  <a:pt x="875078" y="4077795"/>
                  <a:pt x="875078" y="4077795"/>
                </a:cubicBezTo>
                <a:cubicBezTo>
                  <a:pt x="1140373" y="4569530"/>
                  <a:pt x="1441304" y="4813398"/>
                  <a:pt x="1785792" y="4813398"/>
                </a:cubicBezTo>
                <a:cubicBezTo>
                  <a:pt x="1963975" y="4813398"/>
                  <a:pt x="2114441" y="4761426"/>
                  <a:pt x="2237189" y="4653484"/>
                </a:cubicBezTo>
                <a:cubicBezTo>
                  <a:pt x="2359937" y="4549540"/>
                  <a:pt x="2419332" y="4425607"/>
                  <a:pt x="2419332" y="4289681"/>
                </a:cubicBezTo>
                <a:cubicBezTo>
                  <a:pt x="2419332" y="4165748"/>
                  <a:pt x="2375776" y="4037817"/>
                  <a:pt x="2284705" y="3913884"/>
                </a:cubicBezTo>
                <a:cubicBezTo>
                  <a:pt x="2189674" y="3785953"/>
                  <a:pt x="1987733" y="3594057"/>
                  <a:pt x="1674922" y="3338195"/>
                </a:cubicBezTo>
                <a:cubicBezTo>
                  <a:pt x="1077019" y="2846461"/>
                  <a:pt x="692935" y="2466666"/>
                  <a:pt x="518711" y="2198811"/>
                </a:cubicBezTo>
                <a:cubicBezTo>
                  <a:pt x="344487" y="1930956"/>
                  <a:pt x="257375" y="1667099"/>
                  <a:pt x="257375" y="1399244"/>
                </a:cubicBezTo>
                <a:cubicBezTo>
                  <a:pt x="257375" y="1015451"/>
                  <a:pt x="399922" y="687628"/>
                  <a:pt x="688975" y="411777"/>
                </a:cubicBezTo>
                <a:cubicBezTo>
                  <a:pt x="981988" y="135926"/>
                  <a:pt x="1338354" y="0"/>
                  <a:pt x="176203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060660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2C2FE2-63F9-4AFB-9790-0417C1CD7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0232" y="2310607"/>
            <a:ext cx="2604748" cy="2235200"/>
          </a:xfrm>
          <a:custGeom>
            <a:avLst/>
            <a:gdLst>
              <a:gd name="connsiteX0" fmla="*/ 0 w 5210175"/>
              <a:gd name="connsiteY0" fmla="*/ 0 h 4470400"/>
              <a:gd name="connsiteX1" fmla="*/ 825500 w 5210175"/>
              <a:gd name="connsiteY1" fmla="*/ 0 h 4470400"/>
              <a:gd name="connsiteX2" fmla="*/ 1463675 w 5210175"/>
              <a:gd name="connsiteY2" fmla="*/ 2855913 h 4470400"/>
              <a:gd name="connsiteX3" fmla="*/ 2251075 w 5210175"/>
              <a:gd name="connsiteY3" fmla="*/ 0 h 4470400"/>
              <a:gd name="connsiteX4" fmla="*/ 2949575 w 5210175"/>
              <a:gd name="connsiteY4" fmla="*/ 0 h 4470400"/>
              <a:gd name="connsiteX5" fmla="*/ 3749675 w 5210175"/>
              <a:gd name="connsiteY5" fmla="*/ 2855913 h 4470400"/>
              <a:gd name="connsiteX6" fmla="*/ 4381500 w 5210175"/>
              <a:gd name="connsiteY6" fmla="*/ 0 h 4470400"/>
              <a:gd name="connsiteX7" fmla="*/ 5210175 w 5210175"/>
              <a:gd name="connsiteY7" fmla="*/ 0 h 4470400"/>
              <a:gd name="connsiteX8" fmla="*/ 4214813 w 5210175"/>
              <a:gd name="connsiteY8" fmla="*/ 4470400 h 4470400"/>
              <a:gd name="connsiteX9" fmla="*/ 3408362 w 5210175"/>
              <a:gd name="connsiteY9" fmla="*/ 4470400 h 4470400"/>
              <a:gd name="connsiteX10" fmla="*/ 2595562 w 5210175"/>
              <a:gd name="connsiteY10" fmla="*/ 1579563 h 4470400"/>
              <a:gd name="connsiteX11" fmla="*/ 1795462 w 5210175"/>
              <a:gd name="connsiteY11" fmla="*/ 4470400 h 4470400"/>
              <a:gd name="connsiteX12" fmla="*/ 998537 w 5210175"/>
              <a:gd name="connsiteY12" fmla="*/ 4470400 h 44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0175" h="4470400">
                <a:moveTo>
                  <a:pt x="0" y="0"/>
                </a:moveTo>
                <a:lnTo>
                  <a:pt x="825500" y="0"/>
                </a:lnTo>
                <a:lnTo>
                  <a:pt x="1463675" y="2855913"/>
                </a:lnTo>
                <a:lnTo>
                  <a:pt x="2251075" y="0"/>
                </a:lnTo>
                <a:lnTo>
                  <a:pt x="2949575" y="0"/>
                </a:lnTo>
                <a:lnTo>
                  <a:pt x="3749675" y="2855913"/>
                </a:lnTo>
                <a:lnTo>
                  <a:pt x="4381500" y="0"/>
                </a:lnTo>
                <a:lnTo>
                  <a:pt x="5210175" y="0"/>
                </a:lnTo>
                <a:lnTo>
                  <a:pt x="4214813" y="4470400"/>
                </a:lnTo>
                <a:lnTo>
                  <a:pt x="3408362" y="4470400"/>
                </a:lnTo>
                <a:lnTo>
                  <a:pt x="2595562" y="1579563"/>
                </a:lnTo>
                <a:lnTo>
                  <a:pt x="1795462" y="4470400"/>
                </a:lnTo>
                <a:lnTo>
                  <a:pt x="998537" y="4470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858593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C0564A-8918-471E-9635-AA9B6488C2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5389" y="2254250"/>
            <a:ext cx="2294845" cy="2350008"/>
          </a:xfrm>
          <a:custGeom>
            <a:avLst/>
            <a:gdLst>
              <a:gd name="connsiteX0" fmla="*/ 2293592 w 4590288"/>
              <a:gd name="connsiteY0" fmla="*/ 833470 h 4700016"/>
              <a:gd name="connsiteX1" fmla="*/ 1261695 w 4590288"/>
              <a:gd name="connsiteY1" fmla="*/ 1263278 h 4700016"/>
              <a:gd name="connsiteX2" fmla="*/ 846020 w 4590288"/>
              <a:gd name="connsiteY2" fmla="*/ 2363293 h 4700016"/>
              <a:gd name="connsiteX3" fmla="*/ 1371084 w 4590288"/>
              <a:gd name="connsiteY3" fmla="*/ 3539799 h 4700016"/>
              <a:gd name="connsiteX4" fmla="*/ 2308177 w 4590288"/>
              <a:gd name="connsiteY4" fmla="*/ 3874903 h 4700016"/>
              <a:gd name="connsiteX5" fmla="*/ 3329134 w 4590288"/>
              <a:gd name="connsiteY5" fmla="*/ 3437811 h 4700016"/>
              <a:gd name="connsiteX6" fmla="*/ 3748456 w 4590288"/>
              <a:gd name="connsiteY6" fmla="*/ 2356008 h 4700016"/>
              <a:gd name="connsiteX7" fmla="*/ 3325488 w 4590288"/>
              <a:gd name="connsiteY7" fmla="*/ 1277847 h 4700016"/>
              <a:gd name="connsiteX8" fmla="*/ 2293592 w 4590288"/>
              <a:gd name="connsiteY8" fmla="*/ 833470 h 4700016"/>
              <a:gd name="connsiteX9" fmla="*/ 2304259 w 4590288"/>
              <a:gd name="connsiteY9" fmla="*/ 0 h 4700016"/>
              <a:gd name="connsiteX10" fmla="*/ 3915782 w 4590288"/>
              <a:gd name="connsiteY10" fmla="*/ 688074 h 4700016"/>
              <a:gd name="connsiteX11" fmla="*/ 4590288 w 4590288"/>
              <a:gd name="connsiteY11" fmla="*/ 2362750 h 4700016"/>
              <a:gd name="connsiteX12" fmla="*/ 3923074 w 4590288"/>
              <a:gd name="connsiteY12" fmla="*/ 4019224 h 4700016"/>
              <a:gd name="connsiteX13" fmla="*/ 2307905 w 4590288"/>
              <a:gd name="connsiteY13" fmla="*/ 4700016 h 4700016"/>
              <a:gd name="connsiteX14" fmla="*/ 656276 w 4590288"/>
              <a:gd name="connsiteY14" fmla="*/ 4004661 h 4700016"/>
              <a:gd name="connsiteX15" fmla="*/ 0 w 4590288"/>
              <a:gd name="connsiteY15" fmla="*/ 2348188 h 4700016"/>
              <a:gd name="connsiteX16" fmla="*/ 306262 w 4590288"/>
              <a:gd name="connsiteY16" fmla="*/ 1164993 h 4700016"/>
              <a:gd name="connsiteX17" fmla="*/ 1148483 w 4590288"/>
              <a:gd name="connsiteY17" fmla="*/ 313092 h 4700016"/>
              <a:gd name="connsiteX18" fmla="*/ 2304259 w 4590288"/>
              <a:gd name="connsiteY18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90288" h="4700016">
                <a:moveTo>
                  <a:pt x="2293592" y="833470"/>
                </a:moveTo>
                <a:cubicBezTo>
                  <a:pt x="1885209" y="833470"/>
                  <a:pt x="1538813" y="975525"/>
                  <a:pt x="1261695" y="1263278"/>
                </a:cubicBezTo>
                <a:cubicBezTo>
                  <a:pt x="984579" y="1554672"/>
                  <a:pt x="846020" y="1918916"/>
                  <a:pt x="846020" y="2363293"/>
                </a:cubicBezTo>
                <a:cubicBezTo>
                  <a:pt x="846020" y="2858664"/>
                  <a:pt x="1021041" y="3248404"/>
                  <a:pt x="1371084" y="3539799"/>
                </a:cubicBezTo>
                <a:cubicBezTo>
                  <a:pt x="1644555" y="3761988"/>
                  <a:pt x="1958134" y="3874903"/>
                  <a:pt x="2308177" y="3874903"/>
                </a:cubicBezTo>
                <a:cubicBezTo>
                  <a:pt x="2709267" y="3874903"/>
                  <a:pt x="3048371" y="3729206"/>
                  <a:pt x="3329134" y="3437811"/>
                </a:cubicBezTo>
                <a:cubicBezTo>
                  <a:pt x="3606251" y="3146416"/>
                  <a:pt x="3748456" y="2785815"/>
                  <a:pt x="3748456" y="2356008"/>
                </a:cubicBezTo>
                <a:cubicBezTo>
                  <a:pt x="3748456" y="1933485"/>
                  <a:pt x="3606251" y="1569242"/>
                  <a:pt x="3325488" y="1277847"/>
                </a:cubicBezTo>
                <a:cubicBezTo>
                  <a:pt x="3044725" y="979168"/>
                  <a:pt x="2698328" y="833470"/>
                  <a:pt x="2293592" y="833470"/>
                </a:cubicBezTo>
                <a:close/>
                <a:moveTo>
                  <a:pt x="2304259" y="0"/>
                </a:moveTo>
                <a:cubicBezTo>
                  <a:pt x="2927721" y="0"/>
                  <a:pt x="3467326" y="229358"/>
                  <a:pt x="3915782" y="688074"/>
                </a:cubicBezTo>
                <a:cubicBezTo>
                  <a:pt x="4367883" y="1143149"/>
                  <a:pt x="4590288" y="1703801"/>
                  <a:pt x="4590288" y="2362750"/>
                </a:cubicBezTo>
                <a:cubicBezTo>
                  <a:pt x="4590288" y="3014418"/>
                  <a:pt x="4367883" y="3567789"/>
                  <a:pt x="3923074" y="4019224"/>
                </a:cubicBezTo>
                <a:cubicBezTo>
                  <a:pt x="3478264" y="4474298"/>
                  <a:pt x="2942305" y="4700016"/>
                  <a:pt x="2307905" y="4700016"/>
                </a:cubicBezTo>
                <a:cubicBezTo>
                  <a:pt x="1644337" y="4700016"/>
                  <a:pt x="1097440" y="4467018"/>
                  <a:pt x="656276" y="4004661"/>
                </a:cubicBezTo>
                <a:cubicBezTo>
                  <a:pt x="218759" y="3538664"/>
                  <a:pt x="0" y="2985293"/>
                  <a:pt x="0" y="2348188"/>
                </a:cubicBezTo>
                <a:cubicBezTo>
                  <a:pt x="0" y="1918597"/>
                  <a:pt x="102087" y="1525412"/>
                  <a:pt x="306262" y="1164993"/>
                </a:cubicBezTo>
                <a:cubicBezTo>
                  <a:pt x="510437" y="808214"/>
                  <a:pt x="791177" y="524247"/>
                  <a:pt x="1148483" y="313092"/>
                </a:cubicBezTo>
                <a:cubicBezTo>
                  <a:pt x="1505789" y="101937"/>
                  <a:pt x="1892263" y="0"/>
                  <a:pt x="230425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2720020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E16450-2703-4F5F-8BCD-C378207928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92894" y="2310606"/>
            <a:ext cx="1219835" cy="2235200"/>
          </a:xfrm>
          <a:custGeom>
            <a:avLst/>
            <a:gdLst>
              <a:gd name="connsiteX0" fmla="*/ 0 w 2439988"/>
              <a:gd name="connsiteY0" fmla="*/ 0 h 4470400"/>
              <a:gd name="connsiteX1" fmla="*/ 2439988 w 2439988"/>
              <a:gd name="connsiteY1" fmla="*/ 0 h 4470400"/>
              <a:gd name="connsiteX2" fmla="*/ 2439988 w 2439988"/>
              <a:gd name="connsiteY2" fmla="*/ 836613 h 4470400"/>
              <a:gd name="connsiteX3" fmla="*/ 1636713 w 2439988"/>
              <a:gd name="connsiteY3" fmla="*/ 836613 h 4470400"/>
              <a:gd name="connsiteX4" fmla="*/ 1636713 w 2439988"/>
              <a:gd name="connsiteY4" fmla="*/ 4470400 h 4470400"/>
              <a:gd name="connsiteX5" fmla="*/ 784225 w 2439988"/>
              <a:gd name="connsiteY5" fmla="*/ 4470400 h 4470400"/>
              <a:gd name="connsiteX6" fmla="*/ 784225 w 2439988"/>
              <a:gd name="connsiteY6" fmla="*/ 836613 h 4470400"/>
              <a:gd name="connsiteX7" fmla="*/ 0 w 2439988"/>
              <a:gd name="connsiteY7" fmla="*/ 836613 h 44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9988" h="4470400">
                <a:moveTo>
                  <a:pt x="0" y="0"/>
                </a:moveTo>
                <a:lnTo>
                  <a:pt x="2439988" y="0"/>
                </a:lnTo>
                <a:lnTo>
                  <a:pt x="2439988" y="836613"/>
                </a:lnTo>
                <a:lnTo>
                  <a:pt x="1636713" y="836613"/>
                </a:lnTo>
                <a:lnTo>
                  <a:pt x="1636713" y="4470400"/>
                </a:lnTo>
                <a:lnTo>
                  <a:pt x="784225" y="4470400"/>
                </a:lnTo>
                <a:lnTo>
                  <a:pt x="784225" y="836613"/>
                </a:lnTo>
                <a:lnTo>
                  <a:pt x="0" y="8366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2002735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3F5534-1B5E-4173-99BA-35FA12D829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3506" y="2612419"/>
            <a:ext cx="1206573" cy="1402669"/>
          </a:xfrm>
          <a:custGeom>
            <a:avLst/>
            <a:gdLst>
              <a:gd name="connsiteX0" fmla="*/ 184171 w 2413461"/>
              <a:gd name="connsiteY0" fmla="*/ 0 h 2805338"/>
              <a:gd name="connsiteX1" fmla="*/ 2229290 w 2413461"/>
              <a:gd name="connsiteY1" fmla="*/ 0 h 2805338"/>
              <a:gd name="connsiteX2" fmla="*/ 2413461 w 2413461"/>
              <a:gd name="connsiteY2" fmla="*/ 184171 h 2805338"/>
              <a:gd name="connsiteX3" fmla="*/ 2413461 w 2413461"/>
              <a:gd name="connsiteY3" fmla="*/ 2621167 h 2805338"/>
              <a:gd name="connsiteX4" fmla="*/ 2229290 w 2413461"/>
              <a:gd name="connsiteY4" fmla="*/ 2805338 h 2805338"/>
              <a:gd name="connsiteX5" fmla="*/ 184171 w 2413461"/>
              <a:gd name="connsiteY5" fmla="*/ 2805338 h 2805338"/>
              <a:gd name="connsiteX6" fmla="*/ 0 w 2413461"/>
              <a:gd name="connsiteY6" fmla="*/ 2621167 h 2805338"/>
              <a:gd name="connsiteX7" fmla="*/ 0 w 2413461"/>
              <a:gd name="connsiteY7" fmla="*/ 184171 h 2805338"/>
              <a:gd name="connsiteX8" fmla="*/ 184171 w 2413461"/>
              <a:gd name="connsiteY8" fmla="*/ 0 h 28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61" h="2805338">
                <a:moveTo>
                  <a:pt x="184171" y="0"/>
                </a:moveTo>
                <a:lnTo>
                  <a:pt x="2229290" y="0"/>
                </a:lnTo>
                <a:cubicBezTo>
                  <a:pt x="2331005" y="0"/>
                  <a:pt x="2413461" y="82456"/>
                  <a:pt x="2413461" y="184171"/>
                </a:cubicBezTo>
                <a:lnTo>
                  <a:pt x="2413461" y="2621167"/>
                </a:lnTo>
                <a:cubicBezTo>
                  <a:pt x="2413461" y="2722882"/>
                  <a:pt x="2331005" y="2805338"/>
                  <a:pt x="2229290" y="2805338"/>
                </a:cubicBezTo>
                <a:lnTo>
                  <a:pt x="184171" y="2805338"/>
                </a:lnTo>
                <a:cubicBezTo>
                  <a:pt x="82456" y="2805338"/>
                  <a:pt x="0" y="2722882"/>
                  <a:pt x="0" y="2621167"/>
                </a:cubicBezTo>
                <a:lnTo>
                  <a:pt x="0" y="184171"/>
                </a:lnTo>
                <a:cubicBezTo>
                  <a:pt x="0" y="82456"/>
                  <a:pt x="82456" y="0"/>
                  <a:pt x="18417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9931B31-6F86-4BFC-8E89-5DD7E95351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1921" y="2612419"/>
            <a:ext cx="1206573" cy="1402669"/>
          </a:xfrm>
          <a:custGeom>
            <a:avLst/>
            <a:gdLst>
              <a:gd name="connsiteX0" fmla="*/ 184171 w 2413461"/>
              <a:gd name="connsiteY0" fmla="*/ 0 h 2805338"/>
              <a:gd name="connsiteX1" fmla="*/ 2229289 w 2413461"/>
              <a:gd name="connsiteY1" fmla="*/ 0 h 2805338"/>
              <a:gd name="connsiteX2" fmla="*/ 2413461 w 2413461"/>
              <a:gd name="connsiteY2" fmla="*/ 184171 h 2805338"/>
              <a:gd name="connsiteX3" fmla="*/ 2413461 w 2413461"/>
              <a:gd name="connsiteY3" fmla="*/ 2621167 h 2805338"/>
              <a:gd name="connsiteX4" fmla="*/ 2229289 w 2413461"/>
              <a:gd name="connsiteY4" fmla="*/ 2805338 h 2805338"/>
              <a:gd name="connsiteX5" fmla="*/ 184171 w 2413461"/>
              <a:gd name="connsiteY5" fmla="*/ 2805338 h 2805338"/>
              <a:gd name="connsiteX6" fmla="*/ 0 w 2413461"/>
              <a:gd name="connsiteY6" fmla="*/ 2621167 h 2805338"/>
              <a:gd name="connsiteX7" fmla="*/ 0 w 2413461"/>
              <a:gd name="connsiteY7" fmla="*/ 184171 h 2805338"/>
              <a:gd name="connsiteX8" fmla="*/ 184171 w 2413461"/>
              <a:gd name="connsiteY8" fmla="*/ 0 h 28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61" h="2805338">
                <a:moveTo>
                  <a:pt x="184171" y="0"/>
                </a:moveTo>
                <a:lnTo>
                  <a:pt x="2229289" y="0"/>
                </a:lnTo>
                <a:cubicBezTo>
                  <a:pt x="2331005" y="0"/>
                  <a:pt x="2413461" y="82456"/>
                  <a:pt x="2413461" y="184171"/>
                </a:cubicBezTo>
                <a:lnTo>
                  <a:pt x="2413461" y="2621167"/>
                </a:lnTo>
                <a:cubicBezTo>
                  <a:pt x="2413461" y="2722882"/>
                  <a:pt x="2331005" y="2805338"/>
                  <a:pt x="2229289" y="2805338"/>
                </a:cubicBezTo>
                <a:lnTo>
                  <a:pt x="184171" y="2805338"/>
                </a:lnTo>
                <a:cubicBezTo>
                  <a:pt x="82456" y="2805338"/>
                  <a:pt x="0" y="2722882"/>
                  <a:pt x="0" y="2621167"/>
                </a:cubicBezTo>
                <a:lnTo>
                  <a:pt x="0" y="184171"/>
                </a:lnTo>
                <a:cubicBezTo>
                  <a:pt x="0" y="82456"/>
                  <a:pt x="82456" y="0"/>
                  <a:pt x="18417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0454FB5-1D69-4D4B-A860-DC0CDA747E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0080" y="2449619"/>
            <a:ext cx="1206573" cy="1402669"/>
          </a:xfrm>
          <a:custGeom>
            <a:avLst/>
            <a:gdLst>
              <a:gd name="connsiteX0" fmla="*/ 184171 w 2413461"/>
              <a:gd name="connsiteY0" fmla="*/ 0 h 2805338"/>
              <a:gd name="connsiteX1" fmla="*/ 2229290 w 2413461"/>
              <a:gd name="connsiteY1" fmla="*/ 0 h 2805338"/>
              <a:gd name="connsiteX2" fmla="*/ 2413461 w 2413461"/>
              <a:gd name="connsiteY2" fmla="*/ 184171 h 2805338"/>
              <a:gd name="connsiteX3" fmla="*/ 2413461 w 2413461"/>
              <a:gd name="connsiteY3" fmla="*/ 2621167 h 2805338"/>
              <a:gd name="connsiteX4" fmla="*/ 2229290 w 2413461"/>
              <a:gd name="connsiteY4" fmla="*/ 2805338 h 2805338"/>
              <a:gd name="connsiteX5" fmla="*/ 184171 w 2413461"/>
              <a:gd name="connsiteY5" fmla="*/ 2805338 h 2805338"/>
              <a:gd name="connsiteX6" fmla="*/ 0 w 2413461"/>
              <a:gd name="connsiteY6" fmla="*/ 2621167 h 2805338"/>
              <a:gd name="connsiteX7" fmla="*/ 0 w 2413461"/>
              <a:gd name="connsiteY7" fmla="*/ 184171 h 2805338"/>
              <a:gd name="connsiteX8" fmla="*/ 184171 w 2413461"/>
              <a:gd name="connsiteY8" fmla="*/ 0 h 28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61" h="2805338">
                <a:moveTo>
                  <a:pt x="184171" y="0"/>
                </a:moveTo>
                <a:lnTo>
                  <a:pt x="2229290" y="0"/>
                </a:lnTo>
                <a:cubicBezTo>
                  <a:pt x="2331005" y="0"/>
                  <a:pt x="2413461" y="82456"/>
                  <a:pt x="2413461" y="184171"/>
                </a:cubicBezTo>
                <a:lnTo>
                  <a:pt x="2413461" y="2621167"/>
                </a:lnTo>
                <a:cubicBezTo>
                  <a:pt x="2413461" y="2722882"/>
                  <a:pt x="2331005" y="2805338"/>
                  <a:pt x="2229290" y="2805338"/>
                </a:cubicBezTo>
                <a:lnTo>
                  <a:pt x="184171" y="2805338"/>
                </a:lnTo>
                <a:cubicBezTo>
                  <a:pt x="82456" y="2805338"/>
                  <a:pt x="0" y="2722882"/>
                  <a:pt x="0" y="2621167"/>
                </a:cubicBezTo>
                <a:lnTo>
                  <a:pt x="0" y="184171"/>
                </a:lnTo>
                <a:cubicBezTo>
                  <a:pt x="0" y="82456"/>
                  <a:pt x="82456" y="0"/>
                  <a:pt x="18417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33ED9EA-9705-4BCD-A2A8-41C4D5446B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5348" y="2449619"/>
            <a:ext cx="1206573" cy="1402669"/>
          </a:xfrm>
          <a:custGeom>
            <a:avLst/>
            <a:gdLst>
              <a:gd name="connsiteX0" fmla="*/ 184171 w 2413461"/>
              <a:gd name="connsiteY0" fmla="*/ 0 h 2805338"/>
              <a:gd name="connsiteX1" fmla="*/ 2229290 w 2413461"/>
              <a:gd name="connsiteY1" fmla="*/ 0 h 2805338"/>
              <a:gd name="connsiteX2" fmla="*/ 2413461 w 2413461"/>
              <a:gd name="connsiteY2" fmla="*/ 184171 h 2805338"/>
              <a:gd name="connsiteX3" fmla="*/ 2413461 w 2413461"/>
              <a:gd name="connsiteY3" fmla="*/ 2621167 h 2805338"/>
              <a:gd name="connsiteX4" fmla="*/ 2229290 w 2413461"/>
              <a:gd name="connsiteY4" fmla="*/ 2805338 h 2805338"/>
              <a:gd name="connsiteX5" fmla="*/ 184171 w 2413461"/>
              <a:gd name="connsiteY5" fmla="*/ 2805338 h 2805338"/>
              <a:gd name="connsiteX6" fmla="*/ 0 w 2413461"/>
              <a:gd name="connsiteY6" fmla="*/ 2621167 h 2805338"/>
              <a:gd name="connsiteX7" fmla="*/ 0 w 2413461"/>
              <a:gd name="connsiteY7" fmla="*/ 184171 h 2805338"/>
              <a:gd name="connsiteX8" fmla="*/ 184171 w 2413461"/>
              <a:gd name="connsiteY8" fmla="*/ 0 h 28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61" h="2805338">
                <a:moveTo>
                  <a:pt x="184171" y="0"/>
                </a:moveTo>
                <a:lnTo>
                  <a:pt x="2229290" y="0"/>
                </a:lnTo>
                <a:cubicBezTo>
                  <a:pt x="2331005" y="0"/>
                  <a:pt x="2413461" y="82456"/>
                  <a:pt x="2413461" y="184171"/>
                </a:cubicBezTo>
                <a:lnTo>
                  <a:pt x="2413461" y="2621167"/>
                </a:lnTo>
                <a:cubicBezTo>
                  <a:pt x="2413461" y="2722882"/>
                  <a:pt x="2331005" y="2805338"/>
                  <a:pt x="2229290" y="2805338"/>
                </a:cubicBezTo>
                <a:lnTo>
                  <a:pt x="184171" y="2805338"/>
                </a:lnTo>
                <a:cubicBezTo>
                  <a:pt x="82456" y="2805338"/>
                  <a:pt x="0" y="2722882"/>
                  <a:pt x="0" y="2621167"/>
                </a:cubicBezTo>
                <a:lnTo>
                  <a:pt x="0" y="184171"/>
                </a:lnTo>
                <a:cubicBezTo>
                  <a:pt x="0" y="82456"/>
                  <a:pt x="82456" y="0"/>
                  <a:pt x="18417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45E2081-B9B6-4ECD-8AF9-24AD945D74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92714" y="2193532"/>
            <a:ext cx="1206573" cy="1402669"/>
          </a:xfrm>
          <a:custGeom>
            <a:avLst/>
            <a:gdLst>
              <a:gd name="connsiteX0" fmla="*/ 184171 w 2413461"/>
              <a:gd name="connsiteY0" fmla="*/ 0 h 2805338"/>
              <a:gd name="connsiteX1" fmla="*/ 2229290 w 2413461"/>
              <a:gd name="connsiteY1" fmla="*/ 0 h 2805338"/>
              <a:gd name="connsiteX2" fmla="*/ 2413461 w 2413461"/>
              <a:gd name="connsiteY2" fmla="*/ 184171 h 2805338"/>
              <a:gd name="connsiteX3" fmla="*/ 2413461 w 2413461"/>
              <a:gd name="connsiteY3" fmla="*/ 2621167 h 2805338"/>
              <a:gd name="connsiteX4" fmla="*/ 2229290 w 2413461"/>
              <a:gd name="connsiteY4" fmla="*/ 2805338 h 2805338"/>
              <a:gd name="connsiteX5" fmla="*/ 184171 w 2413461"/>
              <a:gd name="connsiteY5" fmla="*/ 2805338 h 2805338"/>
              <a:gd name="connsiteX6" fmla="*/ 0 w 2413461"/>
              <a:gd name="connsiteY6" fmla="*/ 2621167 h 2805338"/>
              <a:gd name="connsiteX7" fmla="*/ 0 w 2413461"/>
              <a:gd name="connsiteY7" fmla="*/ 184171 h 2805338"/>
              <a:gd name="connsiteX8" fmla="*/ 184171 w 2413461"/>
              <a:gd name="connsiteY8" fmla="*/ 0 h 28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61" h="2805338">
                <a:moveTo>
                  <a:pt x="184171" y="0"/>
                </a:moveTo>
                <a:lnTo>
                  <a:pt x="2229290" y="0"/>
                </a:lnTo>
                <a:cubicBezTo>
                  <a:pt x="2331005" y="0"/>
                  <a:pt x="2413461" y="82456"/>
                  <a:pt x="2413461" y="184171"/>
                </a:cubicBezTo>
                <a:lnTo>
                  <a:pt x="2413461" y="2621167"/>
                </a:lnTo>
                <a:cubicBezTo>
                  <a:pt x="2413461" y="2722882"/>
                  <a:pt x="2331005" y="2805338"/>
                  <a:pt x="2229290" y="2805338"/>
                </a:cubicBezTo>
                <a:lnTo>
                  <a:pt x="184171" y="2805338"/>
                </a:lnTo>
                <a:cubicBezTo>
                  <a:pt x="82456" y="2805338"/>
                  <a:pt x="0" y="2722882"/>
                  <a:pt x="0" y="2621167"/>
                </a:cubicBezTo>
                <a:lnTo>
                  <a:pt x="0" y="184171"/>
                </a:lnTo>
                <a:cubicBezTo>
                  <a:pt x="0" y="82456"/>
                  <a:pt x="82456" y="0"/>
                  <a:pt x="18417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34081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8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  <p:bldP spid="15" grpId="0" animBg="1"/>
      <p:bldP spid="1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480274-A8E2-42CF-BF69-1D6B4FCB5F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93636" y="1307306"/>
            <a:ext cx="6606314" cy="4243388"/>
          </a:xfrm>
          <a:custGeom>
            <a:avLst/>
            <a:gdLst>
              <a:gd name="connsiteX0" fmla="*/ 4494213 w 13214349"/>
              <a:gd name="connsiteY0" fmla="*/ 1 h 8486776"/>
              <a:gd name="connsiteX1" fmla="*/ 8716964 w 13214349"/>
              <a:gd name="connsiteY1" fmla="*/ 1 h 8486776"/>
              <a:gd name="connsiteX2" fmla="*/ 8716964 w 13214349"/>
              <a:gd name="connsiteY2" fmla="*/ 8486776 h 8486776"/>
              <a:gd name="connsiteX3" fmla="*/ 4494213 w 13214349"/>
              <a:gd name="connsiteY3" fmla="*/ 8486776 h 8486776"/>
              <a:gd name="connsiteX4" fmla="*/ 0 w 13214349"/>
              <a:gd name="connsiteY4" fmla="*/ 1 h 8486776"/>
              <a:gd name="connsiteX5" fmla="*/ 4222751 w 13214349"/>
              <a:gd name="connsiteY5" fmla="*/ 1 h 8486776"/>
              <a:gd name="connsiteX6" fmla="*/ 4222751 w 13214349"/>
              <a:gd name="connsiteY6" fmla="*/ 8486776 h 8486776"/>
              <a:gd name="connsiteX7" fmla="*/ 0 w 13214349"/>
              <a:gd name="connsiteY7" fmla="*/ 8486776 h 8486776"/>
              <a:gd name="connsiteX8" fmla="*/ 8991598 w 13214349"/>
              <a:gd name="connsiteY8" fmla="*/ 0 h 8486776"/>
              <a:gd name="connsiteX9" fmla="*/ 13214349 w 13214349"/>
              <a:gd name="connsiteY9" fmla="*/ 0 h 8486776"/>
              <a:gd name="connsiteX10" fmla="*/ 13214349 w 13214349"/>
              <a:gd name="connsiteY10" fmla="*/ 8486776 h 8486776"/>
              <a:gd name="connsiteX11" fmla="*/ 8991598 w 13214349"/>
              <a:gd name="connsiteY11" fmla="*/ 8486776 h 84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4349" h="8486776">
                <a:moveTo>
                  <a:pt x="4494213" y="1"/>
                </a:moveTo>
                <a:lnTo>
                  <a:pt x="8716964" y="1"/>
                </a:lnTo>
                <a:lnTo>
                  <a:pt x="8716964" y="8486776"/>
                </a:lnTo>
                <a:lnTo>
                  <a:pt x="4494213" y="8486776"/>
                </a:lnTo>
                <a:close/>
                <a:moveTo>
                  <a:pt x="0" y="1"/>
                </a:moveTo>
                <a:lnTo>
                  <a:pt x="4222751" y="1"/>
                </a:lnTo>
                <a:lnTo>
                  <a:pt x="4222751" y="8486776"/>
                </a:lnTo>
                <a:lnTo>
                  <a:pt x="0" y="8486776"/>
                </a:lnTo>
                <a:close/>
                <a:moveTo>
                  <a:pt x="8991598" y="0"/>
                </a:moveTo>
                <a:lnTo>
                  <a:pt x="13214349" y="0"/>
                </a:lnTo>
                <a:lnTo>
                  <a:pt x="13214349" y="8486776"/>
                </a:lnTo>
                <a:lnTo>
                  <a:pt x="8991598" y="848677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118729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B2A55-B917-4DEC-8CAD-4304E1861D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93636" y="1307307"/>
            <a:ext cx="6606314" cy="4243388"/>
          </a:xfrm>
          <a:custGeom>
            <a:avLst/>
            <a:gdLst>
              <a:gd name="connsiteX0" fmla="*/ 8988425 w 13214349"/>
              <a:gd name="connsiteY0" fmla="*/ 4376738 h 8486776"/>
              <a:gd name="connsiteX1" fmla="*/ 13214349 w 13214349"/>
              <a:gd name="connsiteY1" fmla="*/ 4376738 h 8486776"/>
              <a:gd name="connsiteX2" fmla="*/ 13214349 w 13214349"/>
              <a:gd name="connsiteY2" fmla="*/ 8486776 h 8486776"/>
              <a:gd name="connsiteX3" fmla="*/ 8988425 w 13214349"/>
              <a:gd name="connsiteY3" fmla="*/ 8486776 h 8486776"/>
              <a:gd name="connsiteX4" fmla="*/ 4492625 w 13214349"/>
              <a:gd name="connsiteY4" fmla="*/ 4376738 h 8486776"/>
              <a:gd name="connsiteX5" fmla="*/ 8721725 w 13214349"/>
              <a:gd name="connsiteY5" fmla="*/ 4376738 h 8486776"/>
              <a:gd name="connsiteX6" fmla="*/ 8721725 w 13214349"/>
              <a:gd name="connsiteY6" fmla="*/ 8486776 h 8486776"/>
              <a:gd name="connsiteX7" fmla="*/ 4492625 w 13214349"/>
              <a:gd name="connsiteY7" fmla="*/ 8486776 h 8486776"/>
              <a:gd name="connsiteX8" fmla="*/ 0 w 13214349"/>
              <a:gd name="connsiteY8" fmla="*/ 4376738 h 8486776"/>
              <a:gd name="connsiteX9" fmla="*/ 4225925 w 13214349"/>
              <a:gd name="connsiteY9" fmla="*/ 4376738 h 8486776"/>
              <a:gd name="connsiteX10" fmla="*/ 4225925 w 13214349"/>
              <a:gd name="connsiteY10" fmla="*/ 8486776 h 8486776"/>
              <a:gd name="connsiteX11" fmla="*/ 0 w 13214349"/>
              <a:gd name="connsiteY11" fmla="*/ 8486776 h 8486776"/>
              <a:gd name="connsiteX12" fmla="*/ 0 w 13214349"/>
              <a:gd name="connsiteY12" fmla="*/ 1 h 8486776"/>
              <a:gd name="connsiteX13" fmla="*/ 4225925 w 13214349"/>
              <a:gd name="connsiteY13" fmla="*/ 1 h 8486776"/>
              <a:gd name="connsiteX14" fmla="*/ 4225925 w 13214349"/>
              <a:gd name="connsiteY14" fmla="*/ 4110038 h 8486776"/>
              <a:gd name="connsiteX15" fmla="*/ 0 w 13214349"/>
              <a:gd name="connsiteY15" fmla="*/ 4110038 h 8486776"/>
              <a:gd name="connsiteX16" fmla="*/ 8988425 w 13214349"/>
              <a:gd name="connsiteY16" fmla="*/ 0 h 8486776"/>
              <a:gd name="connsiteX17" fmla="*/ 13214349 w 13214349"/>
              <a:gd name="connsiteY17" fmla="*/ 0 h 8486776"/>
              <a:gd name="connsiteX18" fmla="*/ 13214349 w 13214349"/>
              <a:gd name="connsiteY18" fmla="*/ 4110038 h 8486776"/>
              <a:gd name="connsiteX19" fmla="*/ 8988425 w 13214349"/>
              <a:gd name="connsiteY19" fmla="*/ 4110038 h 8486776"/>
              <a:gd name="connsiteX20" fmla="*/ 4492625 w 13214349"/>
              <a:gd name="connsiteY20" fmla="*/ 0 h 8486776"/>
              <a:gd name="connsiteX21" fmla="*/ 8721725 w 13214349"/>
              <a:gd name="connsiteY21" fmla="*/ 0 h 8486776"/>
              <a:gd name="connsiteX22" fmla="*/ 8721725 w 13214349"/>
              <a:gd name="connsiteY22" fmla="*/ 4110038 h 8486776"/>
              <a:gd name="connsiteX23" fmla="*/ 4492625 w 13214349"/>
              <a:gd name="connsiteY23" fmla="*/ 4110038 h 84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14349" h="8486776">
                <a:moveTo>
                  <a:pt x="8988425" y="4376738"/>
                </a:moveTo>
                <a:lnTo>
                  <a:pt x="13214349" y="4376738"/>
                </a:lnTo>
                <a:lnTo>
                  <a:pt x="13214349" y="8486776"/>
                </a:lnTo>
                <a:lnTo>
                  <a:pt x="8988425" y="8486776"/>
                </a:lnTo>
                <a:close/>
                <a:moveTo>
                  <a:pt x="4492625" y="4376738"/>
                </a:moveTo>
                <a:lnTo>
                  <a:pt x="8721725" y="4376738"/>
                </a:lnTo>
                <a:lnTo>
                  <a:pt x="8721725" y="8486776"/>
                </a:lnTo>
                <a:lnTo>
                  <a:pt x="4492625" y="8486776"/>
                </a:lnTo>
                <a:close/>
                <a:moveTo>
                  <a:pt x="0" y="4376738"/>
                </a:moveTo>
                <a:lnTo>
                  <a:pt x="4225925" y="4376738"/>
                </a:lnTo>
                <a:lnTo>
                  <a:pt x="4225925" y="8486776"/>
                </a:lnTo>
                <a:lnTo>
                  <a:pt x="0" y="8486776"/>
                </a:lnTo>
                <a:close/>
                <a:moveTo>
                  <a:pt x="0" y="1"/>
                </a:moveTo>
                <a:lnTo>
                  <a:pt x="4225925" y="1"/>
                </a:lnTo>
                <a:lnTo>
                  <a:pt x="4225925" y="4110038"/>
                </a:lnTo>
                <a:lnTo>
                  <a:pt x="0" y="4110038"/>
                </a:lnTo>
                <a:close/>
                <a:moveTo>
                  <a:pt x="8988425" y="0"/>
                </a:moveTo>
                <a:lnTo>
                  <a:pt x="13214349" y="0"/>
                </a:lnTo>
                <a:lnTo>
                  <a:pt x="13214349" y="4110038"/>
                </a:lnTo>
                <a:lnTo>
                  <a:pt x="8988425" y="4110038"/>
                </a:lnTo>
                <a:close/>
                <a:moveTo>
                  <a:pt x="4492625" y="0"/>
                </a:moveTo>
                <a:lnTo>
                  <a:pt x="8721725" y="0"/>
                </a:lnTo>
                <a:lnTo>
                  <a:pt x="8721725" y="4110038"/>
                </a:lnTo>
                <a:lnTo>
                  <a:pt x="4492625" y="41100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2806244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C75368-AF42-4BE0-8BE3-993F381CE0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789" y="781050"/>
            <a:ext cx="10590421" cy="5276850"/>
          </a:xfrm>
          <a:custGeom>
            <a:avLst/>
            <a:gdLst>
              <a:gd name="connsiteX0" fmla="*/ 0 w 21183600"/>
              <a:gd name="connsiteY0" fmla="*/ 0 h 10553700"/>
              <a:gd name="connsiteX1" fmla="*/ 21183600 w 21183600"/>
              <a:gd name="connsiteY1" fmla="*/ 0 h 10553700"/>
              <a:gd name="connsiteX2" fmla="*/ 21183600 w 21183600"/>
              <a:gd name="connsiteY2" fmla="*/ 10553700 h 10553700"/>
              <a:gd name="connsiteX3" fmla="*/ 0 w 21183600"/>
              <a:gd name="connsiteY3" fmla="*/ 10553700 h 105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83600" h="10553700">
                <a:moveTo>
                  <a:pt x="0" y="0"/>
                </a:moveTo>
                <a:lnTo>
                  <a:pt x="21183600" y="0"/>
                </a:lnTo>
                <a:lnTo>
                  <a:pt x="21183600" y="10553700"/>
                </a:lnTo>
                <a:lnTo>
                  <a:pt x="0" y="10553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31844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062408-1772-49D4-893D-8C8BB7467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6976" y="0"/>
            <a:ext cx="4571405" cy="6858000"/>
          </a:xfrm>
          <a:custGeom>
            <a:avLst/>
            <a:gdLst>
              <a:gd name="connsiteX0" fmla="*/ 0 w 5161935"/>
              <a:gd name="connsiteY0" fmla="*/ 0 h 13716000"/>
              <a:gd name="connsiteX1" fmla="*/ 5161935 w 5161935"/>
              <a:gd name="connsiteY1" fmla="*/ 0 h 13716000"/>
              <a:gd name="connsiteX2" fmla="*/ 5161935 w 5161935"/>
              <a:gd name="connsiteY2" fmla="*/ 13716000 h 13716000"/>
              <a:gd name="connsiteX3" fmla="*/ 0 w 516193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1935" h="13716000">
                <a:moveTo>
                  <a:pt x="0" y="0"/>
                </a:moveTo>
                <a:lnTo>
                  <a:pt x="5161935" y="0"/>
                </a:lnTo>
                <a:lnTo>
                  <a:pt x="5161935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B3B239-9E66-48A2-9ADF-036A215863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93392" y="4655231"/>
            <a:ext cx="1206573" cy="1402669"/>
          </a:xfrm>
          <a:custGeom>
            <a:avLst/>
            <a:gdLst>
              <a:gd name="connsiteX0" fmla="*/ 184171 w 2413461"/>
              <a:gd name="connsiteY0" fmla="*/ 0 h 2805338"/>
              <a:gd name="connsiteX1" fmla="*/ 2229290 w 2413461"/>
              <a:gd name="connsiteY1" fmla="*/ 0 h 2805338"/>
              <a:gd name="connsiteX2" fmla="*/ 2413461 w 2413461"/>
              <a:gd name="connsiteY2" fmla="*/ 184171 h 2805338"/>
              <a:gd name="connsiteX3" fmla="*/ 2413461 w 2413461"/>
              <a:gd name="connsiteY3" fmla="*/ 2621167 h 2805338"/>
              <a:gd name="connsiteX4" fmla="*/ 2229290 w 2413461"/>
              <a:gd name="connsiteY4" fmla="*/ 2805338 h 2805338"/>
              <a:gd name="connsiteX5" fmla="*/ 184171 w 2413461"/>
              <a:gd name="connsiteY5" fmla="*/ 2805338 h 2805338"/>
              <a:gd name="connsiteX6" fmla="*/ 0 w 2413461"/>
              <a:gd name="connsiteY6" fmla="*/ 2621167 h 2805338"/>
              <a:gd name="connsiteX7" fmla="*/ 0 w 2413461"/>
              <a:gd name="connsiteY7" fmla="*/ 184171 h 2805338"/>
              <a:gd name="connsiteX8" fmla="*/ 184171 w 2413461"/>
              <a:gd name="connsiteY8" fmla="*/ 0 h 28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61" h="2805338">
                <a:moveTo>
                  <a:pt x="184171" y="0"/>
                </a:moveTo>
                <a:lnTo>
                  <a:pt x="2229290" y="0"/>
                </a:lnTo>
                <a:cubicBezTo>
                  <a:pt x="2331005" y="0"/>
                  <a:pt x="2413461" y="82456"/>
                  <a:pt x="2413461" y="184171"/>
                </a:cubicBezTo>
                <a:lnTo>
                  <a:pt x="2413461" y="2621167"/>
                </a:lnTo>
                <a:cubicBezTo>
                  <a:pt x="2413461" y="2722882"/>
                  <a:pt x="2331005" y="2805338"/>
                  <a:pt x="2229290" y="2805338"/>
                </a:cubicBezTo>
                <a:lnTo>
                  <a:pt x="184171" y="2805338"/>
                </a:lnTo>
                <a:cubicBezTo>
                  <a:pt x="82456" y="2805338"/>
                  <a:pt x="0" y="2722882"/>
                  <a:pt x="0" y="2621167"/>
                </a:cubicBezTo>
                <a:lnTo>
                  <a:pt x="0" y="184171"/>
                </a:lnTo>
                <a:cubicBezTo>
                  <a:pt x="0" y="82456"/>
                  <a:pt x="82456" y="0"/>
                  <a:pt x="18417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8667E37-AA21-432C-AAC0-A6E15B2423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93381" y="4655231"/>
            <a:ext cx="1206573" cy="1402669"/>
          </a:xfrm>
          <a:custGeom>
            <a:avLst/>
            <a:gdLst>
              <a:gd name="connsiteX0" fmla="*/ 184171 w 2413461"/>
              <a:gd name="connsiteY0" fmla="*/ 0 h 2805338"/>
              <a:gd name="connsiteX1" fmla="*/ 2229289 w 2413461"/>
              <a:gd name="connsiteY1" fmla="*/ 0 h 2805338"/>
              <a:gd name="connsiteX2" fmla="*/ 2413461 w 2413461"/>
              <a:gd name="connsiteY2" fmla="*/ 184171 h 2805338"/>
              <a:gd name="connsiteX3" fmla="*/ 2413461 w 2413461"/>
              <a:gd name="connsiteY3" fmla="*/ 2621167 h 2805338"/>
              <a:gd name="connsiteX4" fmla="*/ 2229289 w 2413461"/>
              <a:gd name="connsiteY4" fmla="*/ 2805338 h 2805338"/>
              <a:gd name="connsiteX5" fmla="*/ 184171 w 2413461"/>
              <a:gd name="connsiteY5" fmla="*/ 2805338 h 2805338"/>
              <a:gd name="connsiteX6" fmla="*/ 0 w 2413461"/>
              <a:gd name="connsiteY6" fmla="*/ 2621167 h 2805338"/>
              <a:gd name="connsiteX7" fmla="*/ 0 w 2413461"/>
              <a:gd name="connsiteY7" fmla="*/ 184171 h 2805338"/>
              <a:gd name="connsiteX8" fmla="*/ 184171 w 2413461"/>
              <a:gd name="connsiteY8" fmla="*/ 0 h 28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61" h="2805338">
                <a:moveTo>
                  <a:pt x="184171" y="0"/>
                </a:moveTo>
                <a:lnTo>
                  <a:pt x="2229289" y="0"/>
                </a:lnTo>
                <a:cubicBezTo>
                  <a:pt x="2331005" y="0"/>
                  <a:pt x="2413461" y="82456"/>
                  <a:pt x="2413461" y="184171"/>
                </a:cubicBezTo>
                <a:lnTo>
                  <a:pt x="2413461" y="2621167"/>
                </a:lnTo>
                <a:cubicBezTo>
                  <a:pt x="2413461" y="2722882"/>
                  <a:pt x="2331005" y="2805338"/>
                  <a:pt x="2229289" y="2805338"/>
                </a:cubicBezTo>
                <a:lnTo>
                  <a:pt x="184171" y="2805338"/>
                </a:lnTo>
                <a:cubicBezTo>
                  <a:pt x="82456" y="2805338"/>
                  <a:pt x="0" y="2722882"/>
                  <a:pt x="0" y="2621167"/>
                </a:cubicBezTo>
                <a:lnTo>
                  <a:pt x="0" y="184171"/>
                </a:lnTo>
                <a:cubicBezTo>
                  <a:pt x="0" y="82456"/>
                  <a:pt x="82456" y="0"/>
                  <a:pt x="18417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C9F0940-6C60-4400-8944-612A58D937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3369" y="4655231"/>
            <a:ext cx="1206573" cy="1402669"/>
          </a:xfrm>
          <a:custGeom>
            <a:avLst/>
            <a:gdLst>
              <a:gd name="connsiteX0" fmla="*/ 184172 w 2413460"/>
              <a:gd name="connsiteY0" fmla="*/ 0 h 2805338"/>
              <a:gd name="connsiteX1" fmla="*/ 2229290 w 2413460"/>
              <a:gd name="connsiteY1" fmla="*/ 0 h 2805338"/>
              <a:gd name="connsiteX2" fmla="*/ 2413460 w 2413460"/>
              <a:gd name="connsiteY2" fmla="*/ 184171 h 2805338"/>
              <a:gd name="connsiteX3" fmla="*/ 2413460 w 2413460"/>
              <a:gd name="connsiteY3" fmla="*/ 2621167 h 2805338"/>
              <a:gd name="connsiteX4" fmla="*/ 2229290 w 2413460"/>
              <a:gd name="connsiteY4" fmla="*/ 2805338 h 2805338"/>
              <a:gd name="connsiteX5" fmla="*/ 184172 w 2413460"/>
              <a:gd name="connsiteY5" fmla="*/ 2805338 h 2805338"/>
              <a:gd name="connsiteX6" fmla="*/ 0 w 2413460"/>
              <a:gd name="connsiteY6" fmla="*/ 2621167 h 2805338"/>
              <a:gd name="connsiteX7" fmla="*/ 0 w 2413460"/>
              <a:gd name="connsiteY7" fmla="*/ 184171 h 2805338"/>
              <a:gd name="connsiteX8" fmla="*/ 184172 w 2413460"/>
              <a:gd name="connsiteY8" fmla="*/ 0 h 28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60" h="2805338">
                <a:moveTo>
                  <a:pt x="184172" y="0"/>
                </a:moveTo>
                <a:lnTo>
                  <a:pt x="2229290" y="0"/>
                </a:lnTo>
                <a:cubicBezTo>
                  <a:pt x="2331004" y="0"/>
                  <a:pt x="2413460" y="82456"/>
                  <a:pt x="2413460" y="184171"/>
                </a:cubicBezTo>
                <a:lnTo>
                  <a:pt x="2413460" y="2621167"/>
                </a:lnTo>
                <a:cubicBezTo>
                  <a:pt x="2413460" y="2722882"/>
                  <a:pt x="2331004" y="2805338"/>
                  <a:pt x="2229290" y="2805338"/>
                </a:cubicBezTo>
                <a:lnTo>
                  <a:pt x="184172" y="2805338"/>
                </a:lnTo>
                <a:cubicBezTo>
                  <a:pt x="82456" y="2805338"/>
                  <a:pt x="0" y="2722882"/>
                  <a:pt x="0" y="2621167"/>
                </a:cubicBezTo>
                <a:lnTo>
                  <a:pt x="0" y="184171"/>
                </a:lnTo>
                <a:cubicBezTo>
                  <a:pt x="0" y="82456"/>
                  <a:pt x="82456" y="0"/>
                  <a:pt x="1841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5586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8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6C2B6E-145A-4F79-BA34-00610FDF4A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4584151" cy="4704736"/>
          </a:xfrm>
          <a:custGeom>
            <a:avLst/>
            <a:gdLst>
              <a:gd name="connsiteX0" fmla="*/ 0 w 9169496"/>
              <a:gd name="connsiteY0" fmla="*/ 0 h 9409471"/>
              <a:gd name="connsiteX1" fmla="*/ 9169496 w 9169496"/>
              <a:gd name="connsiteY1" fmla="*/ 0 h 9409471"/>
              <a:gd name="connsiteX2" fmla="*/ 9169496 w 9169496"/>
              <a:gd name="connsiteY2" fmla="*/ 9409471 h 9409471"/>
              <a:gd name="connsiteX3" fmla="*/ 0 w 9169496"/>
              <a:gd name="connsiteY3" fmla="*/ 9409471 h 940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9496" h="9409471">
                <a:moveTo>
                  <a:pt x="0" y="0"/>
                </a:moveTo>
                <a:lnTo>
                  <a:pt x="9169496" y="0"/>
                </a:lnTo>
                <a:lnTo>
                  <a:pt x="9169496" y="9409471"/>
                </a:lnTo>
                <a:lnTo>
                  <a:pt x="0" y="94094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34158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9000" decel="8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1CE75C-4B53-482F-B900-B39D1A1BD0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59431" y="1114425"/>
            <a:ext cx="1733958" cy="2009775"/>
          </a:xfrm>
          <a:custGeom>
            <a:avLst/>
            <a:gdLst>
              <a:gd name="connsiteX0" fmla="*/ 0 w 3468368"/>
              <a:gd name="connsiteY0" fmla="*/ 0 h 4019550"/>
              <a:gd name="connsiteX1" fmla="*/ 3084179 w 3468368"/>
              <a:gd name="connsiteY1" fmla="*/ 0 h 4019550"/>
              <a:gd name="connsiteX2" fmla="*/ 3468368 w 3468368"/>
              <a:gd name="connsiteY2" fmla="*/ 384189 h 4019550"/>
              <a:gd name="connsiteX3" fmla="*/ 3468368 w 3468368"/>
              <a:gd name="connsiteY3" fmla="*/ 3635361 h 4019550"/>
              <a:gd name="connsiteX4" fmla="*/ 3084179 w 3468368"/>
              <a:gd name="connsiteY4" fmla="*/ 4019550 h 4019550"/>
              <a:gd name="connsiteX5" fmla="*/ 0 w 3468368"/>
              <a:gd name="connsiteY5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368" h="4019550">
                <a:moveTo>
                  <a:pt x="0" y="0"/>
                </a:moveTo>
                <a:lnTo>
                  <a:pt x="3084179" y="0"/>
                </a:lnTo>
                <a:cubicBezTo>
                  <a:pt x="3296361" y="0"/>
                  <a:pt x="3468368" y="172007"/>
                  <a:pt x="3468368" y="384189"/>
                </a:cubicBezTo>
                <a:lnTo>
                  <a:pt x="3468368" y="3635361"/>
                </a:lnTo>
                <a:cubicBezTo>
                  <a:pt x="3468368" y="3847543"/>
                  <a:pt x="3296361" y="4019550"/>
                  <a:pt x="3084179" y="4019550"/>
                </a:cubicBezTo>
                <a:lnTo>
                  <a:pt x="0" y="40195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ABD729-8A44-43AB-940F-3356FBC756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1053" y="1114425"/>
            <a:ext cx="1733959" cy="2009775"/>
          </a:xfrm>
          <a:custGeom>
            <a:avLst/>
            <a:gdLst>
              <a:gd name="connsiteX0" fmla="*/ 0 w 3468369"/>
              <a:gd name="connsiteY0" fmla="*/ 0 h 4019550"/>
              <a:gd name="connsiteX1" fmla="*/ 3084179 w 3468369"/>
              <a:gd name="connsiteY1" fmla="*/ 0 h 4019550"/>
              <a:gd name="connsiteX2" fmla="*/ 3468369 w 3468369"/>
              <a:gd name="connsiteY2" fmla="*/ 384189 h 4019550"/>
              <a:gd name="connsiteX3" fmla="*/ 3468369 w 3468369"/>
              <a:gd name="connsiteY3" fmla="*/ 3635361 h 4019550"/>
              <a:gd name="connsiteX4" fmla="*/ 3084179 w 3468369"/>
              <a:gd name="connsiteY4" fmla="*/ 4019550 h 4019550"/>
              <a:gd name="connsiteX5" fmla="*/ 0 w 3468369"/>
              <a:gd name="connsiteY5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369" h="4019550">
                <a:moveTo>
                  <a:pt x="0" y="0"/>
                </a:moveTo>
                <a:lnTo>
                  <a:pt x="3084179" y="0"/>
                </a:lnTo>
                <a:cubicBezTo>
                  <a:pt x="3296361" y="0"/>
                  <a:pt x="3468369" y="172007"/>
                  <a:pt x="3468369" y="384189"/>
                </a:cubicBezTo>
                <a:lnTo>
                  <a:pt x="3468369" y="3635361"/>
                </a:lnTo>
                <a:cubicBezTo>
                  <a:pt x="3468369" y="3847543"/>
                  <a:pt x="3296361" y="4019550"/>
                  <a:pt x="3084179" y="4019550"/>
                </a:cubicBezTo>
                <a:lnTo>
                  <a:pt x="0" y="40195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D96A6F-CF8A-4B00-81B6-2C81DC836B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59431" y="3716948"/>
            <a:ext cx="1733958" cy="2009775"/>
          </a:xfrm>
          <a:custGeom>
            <a:avLst/>
            <a:gdLst>
              <a:gd name="connsiteX0" fmla="*/ 0 w 3468368"/>
              <a:gd name="connsiteY0" fmla="*/ 0 h 4019550"/>
              <a:gd name="connsiteX1" fmla="*/ 3084179 w 3468368"/>
              <a:gd name="connsiteY1" fmla="*/ 0 h 4019550"/>
              <a:gd name="connsiteX2" fmla="*/ 3468368 w 3468368"/>
              <a:gd name="connsiteY2" fmla="*/ 384189 h 4019550"/>
              <a:gd name="connsiteX3" fmla="*/ 3468368 w 3468368"/>
              <a:gd name="connsiteY3" fmla="*/ 3635361 h 4019550"/>
              <a:gd name="connsiteX4" fmla="*/ 3084179 w 3468368"/>
              <a:gd name="connsiteY4" fmla="*/ 4019550 h 4019550"/>
              <a:gd name="connsiteX5" fmla="*/ 0 w 3468368"/>
              <a:gd name="connsiteY5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368" h="4019550">
                <a:moveTo>
                  <a:pt x="0" y="0"/>
                </a:moveTo>
                <a:lnTo>
                  <a:pt x="3084179" y="0"/>
                </a:lnTo>
                <a:cubicBezTo>
                  <a:pt x="3296361" y="0"/>
                  <a:pt x="3468368" y="172007"/>
                  <a:pt x="3468368" y="384189"/>
                </a:cubicBezTo>
                <a:lnTo>
                  <a:pt x="3468368" y="3635361"/>
                </a:lnTo>
                <a:cubicBezTo>
                  <a:pt x="3468368" y="3847543"/>
                  <a:pt x="3296361" y="4019550"/>
                  <a:pt x="3084179" y="4019550"/>
                </a:cubicBezTo>
                <a:lnTo>
                  <a:pt x="0" y="40195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42EC88-23BB-45A9-A47F-2D88952407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11053" y="3716948"/>
            <a:ext cx="1733959" cy="2009775"/>
          </a:xfrm>
          <a:custGeom>
            <a:avLst/>
            <a:gdLst>
              <a:gd name="connsiteX0" fmla="*/ 0 w 3468369"/>
              <a:gd name="connsiteY0" fmla="*/ 0 h 4019550"/>
              <a:gd name="connsiteX1" fmla="*/ 3084179 w 3468369"/>
              <a:gd name="connsiteY1" fmla="*/ 0 h 4019550"/>
              <a:gd name="connsiteX2" fmla="*/ 3468369 w 3468369"/>
              <a:gd name="connsiteY2" fmla="*/ 384189 h 4019550"/>
              <a:gd name="connsiteX3" fmla="*/ 3468369 w 3468369"/>
              <a:gd name="connsiteY3" fmla="*/ 3635361 h 4019550"/>
              <a:gd name="connsiteX4" fmla="*/ 3084179 w 3468369"/>
              <a:gd name="connsiteY4" fmla="*/ 4019550 h 4019550"/>
              <a:gd name="connsiteX5" fmla="*/ 0 w 3468369"/>
              <a:gd name="connsiteY5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369" h="4019550">
                <a:moveTo>
                  <a:pt x="0" y="0"/>
                </a:moveTo>
                <a:lnTo>
                  <a:pt x="3084179" y="0"/>
                </a:lnTo>
                <a:cubicBezTo>
                  <a:pt x="3296361" y="0"/>
                  <a:pt x="3468369" y="172007"/>
                  <a:pt x="3468369" y="384189"/>
                </a:cubicBezTo>
                <a:lnTo>
                  <a:pt x="3468369" y="3635361"/>
                </a:lnTo>
                <a:cubicBezTo>
                  <a:pt x="3468369" y="3847543"/>
                  <a:pt x="3296361" y="4019550"/>
                  <a:pt x="3084179" y="4019550"/>
                </a:cubicBezTo>
                <a:lnTo>
                  <a:pt x="0" y="40195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 </a:t>
            </a:r>
          </a:p>
        </p:txBody>
      </p:sp>
    </p:spTree>
    <p:extLst>
      <p:ext uri="{BB962C8B-B14F-4D97-AF65-F5344CB8AC3E}">
        <p14:creationId xmlns:p14="http://schemas.microsoft.com/office/powerpoint/2010/main" val="29003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8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5FD2227-FD7F-47AC-9F85-863F1505E2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62673" y="1618488"/>
            <a:ext cx="2466654" cy="3617913"/>
          </a:xfrm>
          <a:custGeom>
            <a:avLst/>
            <a:gdLst>
              <a:gd name="connsiteX0" fmla="*/ 0 w 4933950"/>
              <a:gd name="connsiteY0" fmla="*/ 0 h 7235825"/>
              <a:gd name="connsiteX1" fmla="*/ 4933950 w 4933950"/>
              <a:gd name="connsiteY1" fmla="*/ 0 h 7235825"/>
              <a:gd name="connsiteX2" fmla="*/ 4933950 w 4933950"/>
              <a:gd name="connsiteY2" fmla="*/ 7235825 h 7235825"/>
              <a:gd name="connsiteX3" fmla="*/ 0 w 4933950"/>
              <a:gd name="connsiteY3" fmla="*/ 7235825 h 723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950" h="7235825">
                <a:moveTo>
                  <a:pt x="0" y="0"/>
                </a:moveTo>
                <a:lnTo>
                  <a:pt x="4933950" y="0"/>
                </a:lnTo>
                <a:lnTo>
                  <a:pt x="4933950" y="7235825"/>
                </a:lnTo>
                <a:lnTo>
                  <a:pt x="0" y="72358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6033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BAAC93-68F1-4E56-AE8D-C41C467827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1"/>
            <a:ext cx="5295211" cy="6858000"/>
          </a:xfrm>
          <a:custGeom>
            <a:avLst/>
            <a:gdLst>
              <a:gd name="connsiteX0" fmla="*/ 0 w 12193587"/>
              <a:gd name="connsiteY0" fmla="*/ 0 h 13716000"/>
              <a:gd name="connsiteX1" fmla="*/ 12193587 w 12193587"/>
              <a:gd name="connsiteY1" fmla="*/ 0 h 13716000"/>
              <a:gd name="connsiteX2" fmla="*/ 12193587 w 12193587"/>
              <a:gd name="connsiteY2" fmla="*/ 13716000 h 13716000"/>
              <a:gd name="connsiteX3" fmla="*/ 0 w 12193587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7" h="13716000">
                <a:moveTo>
                  <a:pt x="0" y="0"/>
                </a:moveTo>
                <a:lnTo>
                  <a:pt x="12193587" y="0"/>
                </a:lnTo>
                <a:lnTo>
                  <a:pt x="12193587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501A47-0AFC-4D8C-B1CB-AA98363D71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62682" y="-1"/>
            <a:ext cx="2933318" cy="7412183"/>
          </a:xfrm>
          <a:custGeom>
            <a:avLst/>
            <a:gdLst>
              <a:gd name="connsiteX0" fmla="*/ 0 w 5867399"/>
              <a:gd name="connsiteY0" fmla="*/ 0 h 13716000"/>
              <a:gd name="connsiteX1" fmla="*/ 5867399 w 5867399"/>
              <a:gd name="connsiteY1" fmla="*/ 0 h 13716000"/>
              <a:gd name="connsiteX2" fmla="*/ 5867399 w 5867399"/>
              <a:gd name="connsiteY2" fmla="*/ 13716000 h 13716000"/>
              <a:gd name="connsiteX3" fmla="*/ 0 w 586739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399" h="13716000">
                <a:moveTo>
                  <a:pt x="0" y="0"/>
                </a:moveTo>
                <a:lnTo>
                  <a:pt x="5867399" y="0"/>
                </a:lnTo>
                <a:lnTo>
                  <a:pt x="586739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FEA1AD13-2C9A-4B99-9D99-CF654A1CE15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 rot="10800000">
            <a:off x="3117618" y="450230"/>
            <a:ext cx="5956764" cy="5957540"/>
          </a:xfrm>
          <a:custGeom>
            <a:avLst/>
            <a:gdLst>
              <a:gd name="connsiteX0" fmla="*/ 4134850 w 8269700"/>
              <a:gd name="connsiteY0" fmla="*/ 0 h 8269700"/>
              <a:gd name="connsiteX1" fmla="*/ 8269700 w 8269700"/>
              <a:gd name="connsiteY1" fmla="*/ 4134850 h 8269700"/>
              <a:gd name="connsiteX2" fmla="*/ 4134850 w 8269700"/>
              <a:gd name="connsiteY2" fmla="*/ 8269700 h 8269700"/>
              <a:gd name="connsiteX3" fmla="*/ 0 w 8269700"/>
              <a:gd name="connsiteY3" fmla="*/ 4134850 h 8269700"/>
              <a:gd name="connsiteX4" fmla="*/ 4134850 w 8269700"/>
              <a:gd name="connsiteY4" fmla="*/ 0 h 82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9700" h="8269700">
                <a:moveTo>
                  <a:pt x="4134850" y="0"/>
                </a:moveTo>
                <a:cubicBezTo>
                  <a:pt x="6418465" y="0"/>
                  <a:pt x="8269700" y="1851235"/>
                  <a:pt x="8269700" y="4134850"/>
                </a:cubicBezTo>
                <a:cubicBezTo>
                  <a:pt x="8269700" y="6418465"/>
                  <a:pt x="6418465" y="8269700"/>
                  <a:pt x="4134850" y="8269700"/>
                </a:cubicBezTo>
                <a:cubicBezTo>
                  <a:pt x="1851235" y="8269700"/>
                  <a:pt x="0" y="6418465"/>
                  <a:pt x="0" y="4134850"/>
                </a:cubicBezTo>
                <a:cubicBezTo>
                  <a:pt x="0" y="1851235"/>
                  <a:pt x="1851235" y="0"/>
                  <a:pt x="413485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E8C886-60EB-45DA-A2AF-B20177D8F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36153" y="-1"/>
            <a:ext cx="9955848" cy="6685180"/>
          </a:xfrm>
          <a:custGeom>
            <a:avLst/>
            <a:gdLst>
              <a:gd name="connsiteX0" fmla="*/ 0 w 19914288"/>
              <a:gd name="connsiteY0" fmla="*/ 0 h 13370360"/>
              <a:gd name="connsiteX1" fmla="*/ 19914288 w 19914288"/>
              <a:gd name="connsiteY1" fmla="*/ 0 h 13370360"/>
              <a:gd name="connsiteX2" fmla="*/ 19914288 w 19914288"/>
              <a:gd name="connsiteY2" fmla="*/ 5371140 h 13370360"/>
              <a:gd name="connsiteX3" fmla="*/ 18761754 w 19914288"/>
              <a:gd name="connsiteY3" fmla="*/ 9485284 h 13370360"/>
              <a:gd name="connsiteX4" fmla="*/ 10984648 w 19914288"/>
              <a:gd name="connsiteY4" fmla="*/ 11538687 h 13370360"/>
              <a:gd name="connsiteX5" fmla="*/ 1429499 w 19914288"/>
              <a:gd name="connsiteY5" fmla="*/ 1983538 h 13370360"/>
              <a:gd name="connsiteX6" fmla="*/ 110310 w 19914288"/>
              <a:gd name="connsiteY6" fmla="*/ 230761 h 1337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4288" h="13370360">
                <a:moveTo>
                  <a:pt x="0" y="0"/>
                </a:moveTo>
                <a:lnTo>
                  <a:pt x="19914288" y="0"/>
                </a:lnTo>
                <a:lnTo>
                  <a:pt x="19914288" y="5371140"/>
                </a:lnTo>
                <a:lnTo>
                  <a:pt x="18761754" y="9485284"/>
                </a:lnTo>
                <a:cubicBezTo>
                  <a:pt x="17570608" y="13710310"/>
                  <a:pt x="14081078" y="14635118"/>
                  <a:pt x="10984648" y="11538687"/>
                </a:cubicBezTo>
                <a:cubicBezTo>
                  <a:pt x="1429499" y="1983538"/>
                  <a:pt x="1429499" y="1983538"/>
                  <a:pt x="1429499" y="1983538"/>
                </a:cubicBezTo>
                <a:cubicBezTo>
                  <a:pt x="848918" y="1402957"/>
                  <a:pt x="410807" y="812956"/>
                  <a:pt x="110310" y="23076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2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EE9B1B-489F-4DDC-9BC1-3A2465FC1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790" y="0"/>
            <a:ext cx="3511869" cy="6858000"/>
          </a:xfrm>
          <a:custGeom>
            <a:avLst/>
            <a:gdLst>
              <a:gd name="connsiteX0" fmla="*/ 0 w 7024653"/>
              <a:gd name="connsiteY0" fmla="*/ 0 h 13716000"/>
              <a:gd name="connsiteX1" fmla="*/ 7024653 w 7024653"/>
              <a:gd name="connsiteY1" fmla="*/ 0 h 13716000"/>
              <a:gd name="connsiteX2" fmla="*/ 7024653 w 7024653"/>
              <a:gd name="connsiteY2" fmla="*/ 13716000 h 13716000"/>
              <a:gd name="connsiteX3" fmla="*/ 0 w 702465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4653" h="13716000">
                <a:moveTo>
                  <a:pt x="0" y="0"/>
                </a:moveTo>
                <a:lnTo>
                  <a:pt x="7024653" y="0"/>
                </a:lnTo>
                <a:lnTo>
                  <a:pt x="7024653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D175D46-B4D5-4D6D-92B2-52F4DE46BF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40066" y="0"/>
            <a:ext cx="3511869" cy="6858000"/>
          </a:xfrm>
          <a:custGeom>
            <a:avLst/>
            <a:gdLst>
              <a:gd name="connsiteX0" fmla="*/ 0 w 7024653"/>
              <a:gd name="connsiteY0" fmla="*/ 0 h 13716000"/>
              <a:gd name="connsiteX1" fmla="*/ 7024653 w 7024653"/>
              <a:gd name="connsiteY1" fmla="*/ 0 h 13716000"/>
              <a:gd name="connsiteX2" fmla="*/ 7024653 w 7024653"/>
              <a:gd name="connsiteY2" fmla="*/ 13716000 h 13716000"/>
              <a:gd name="connsiteX3" fmla="*/ 0 w 702465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4653" h="13716000">
                <a:moveTo>
                  <a:pt x="0" y="0"/>
                </a:moveTo>
                <a:lnTo>
                  <a:pt x="7024653" y="0"/>
                </a:lnTo>
                <a:lnTo>
                  <a:pt x="7024653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ED9DB4-37C7-4F3B-904C-EF3C82D394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79342" y="0"/>
            <a:ext cx="3511869" cy="6858000"/>
          </a:xfrm>
          <a:custGeom>
            <a:avLst/>
            <a:gdLst>
              <a:gd name="connsiteX0" fmla="*/ 0 w 7024653"/>
              <a:gd name="connsiteY0" fmla="*/ 0 h 13716000"/>
              <a:gd name="connsiteX1" fmla="*/ 7024653 w 7024653"/>
              <a:gd name="connsiteY1" fmla="*/ 0 h 13716000"/>
              <a:gd name="connsiteX2" fmla="*/ 7024653 w 7024653"/>
              <a:gd name="connsiteY2" fmla="*/ 13716000 h 13716000"/>
              <a:gd name="connsiteX3" fmla="*/ 0 w 702465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4653" h="13716000">
                <a:moveTo>
                  <a:pt x="0" y="0"/>
                </a:moveTo>
                <a:lnTo>
                  <a:pt x="7024653" y="0"/>
                </a:lnTo>
                <a:lnTo>
                  <a:pt x="7024653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0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0F11D8B-5817-49B3-B216-7157DA53FC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789" y="-1"/>
            <a:ext cx="10590421" cy="6858000"/>
          </a:xfrm>
          <a:custGeom>
            <a:avLst/>
            <a:gdLst>
              <a:gd name="connsiteX0" fmla="*/ 0 w 21183600"/>
              <a:gd name="connsiteY0" fmla="*/ 0 h 13716000"/>
              <a:gd name="connsiteX1" fmla="*/ 21183600 w 21183600"/>
              <a:gd name="connsiteY1" fmla="*/ 0 h 13716000"/>
              <a:gd name="connsiteX2" fmla="*/ 21183600 w 21183600"/>
              <a:gd name="connsiteY2" fmla="*/ 13716000 h 13716000"/>
              <a:gd name="connsiteX3" fmla="*/ 0 w 211836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83600" h="13716000">
                <a:moveTo>
                  <a:pt x="0" y="0"/>
                </a:moveTo>
                <a:lnTo>
                  <a:pt x="21183600" y="0"/>
                </a:lnTo>
                <a:lnTo>
                  <a:pt x="211836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72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0F11D8B-5817-49B3-B216-7157DA53FC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98735" y="-1"/>
            <a:ext cx="5594529" cy="6858000"/>
          </a:xfrm>
          <a:custGeom>
            <a:avLst/>
            <a:gdLst>
              <a:gd name="connsiteX0" fmla="*/ 0 w 21183600"/>
              <a:gd name="connsiteY0" fmla="*/ 0 h 13716000"/>
              <a:gd name="connsiteX1" fmla="*/ 21183600 w 21183600"/>
              <a:gd name="connsiteY1" fmla="*/ 0 h 13716000"/>
              <a:gd name="connsiteX2" fmla="*/ 21183600 w 21183600"/>
              <a:gd name="connsiteY2" fmla="*/ 13716000 h 13716000"/>
              <a:gd name="connsiteX3" fmla="*/ 0 w 211836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83600" h="13716000">
                <a:moveTo>
                  <a:pt x="0" y="0"/>
                </a:moveTo>
                <a:lnTo>
                  <a:pt x="21183600" y="0"/>
                </a:lnTo>
                <a:lnTo>
                  <a:pt x="211836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211FA7-0CDE-4ED5-B916-4BC3E6FDF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789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EA16D7C-5DAB-42B1-AE16-E2BEF490B0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8395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74A84ACA-7A5D-49CC-823F-94671ADE9F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6D6EA88-CE13-4084-A841-0ABAA5A209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05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EA16D7C-5DAB-42B1-AE16-E2BEF490B0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8395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74A84ACA-7A5D-49CC-823F-94671ADE9F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6D6EA88-CE13-4084-A841-0ABAA5A209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05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24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EA16D7C-5DAB-42B1-AE16-E2BEF490B0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790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74A84ACA-7A5D-49CC-823F-94671ADE9F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48395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6D6EA88-CE13-4084-A841-0ABAA5A209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id="{D9126DFD-F1EE-4A42-B208-C35B4CD0F0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3606" y="0"/>
            <a:ext cx="2647605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5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B40D64-0105-4971-BCF9-FF36DCC96A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90322" y="1968158"/>
            <a:ext cx="2466445" cy="2858778"/>
          </a:xfrm>
          <a:custGeom>
            <a:avLst/>
            <a:gdLst>
              <a:gd name="connsiteX0" fmla="*/ 0 w 4933533"/>
              <a:gd name="connsiteY0" fmla="*/ 0 h 5717555"/>
              <a:gd name="connsiteX1" fmla="*/ 4387048 w 4933533"/>
              <a:gd name="connsiteY1" fmla="*/ 0 h 5717555"/>
              <a:gd name="connsiteX2" fmla="*/ 4933533 w 4933533"/>
              <a:gd name="connsiteY2" fmla="*/ 546484 h 5717555"/>
              <a:gd name="connsiteX3" fmla="*/ 4933533 w 4933533"/>
              <a:gd name="connsiteY3" fmla="*/ 5171070 h 5717555"/>
              <a:gd name="connsiteX4" fmla="*/ 4387048 w 4933533"/>
              <a:gd name="connsiteY4" fmla="*/ 5717555 h 5717555"/>
              <a:gd name="connsiteX5" fmla="*/ 0 w 4933533"/>
              <a:gd name="connsiteY5" fmla="*/ 5717555 h 57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33" h="5717555">
                <a:moveTo>
                  <a:pt x="0" y="0"/>
                </a:moveTo>
                <a:lnTo>
                  <a:pt x="4387048" y="0"/>
                </a:lnTo>
                <a:cubicBezTo>
                  <a:pt x="4688864" y="0"/>
                  <a:pt x="4933533" y="244669"/>
                  <a:pt x="4933533" y="546484"/>
                </a:cubicBezTo>
                <a:lnTo>
                  <a:pt x="4933533" y="5171070"/>
                </a:lnTo>
                <a:cubicBezTo>
                  <a:pt x="4933533" y="5472886"/>
                  <a:pt x="4688864" y="5717555"/>
                  <a:pt x="4387048" y="5717555"/>
                </a:cubicBezTo>
                <a:lnTo>
                  <a:pt x="0" y="571755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48935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211FA7-0CDE-4ED5-B916-4BC3E6FDF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789" y="0"/>
            <a:ext cx="5295211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A211FA7-0CDE-4ED5-B916-4BC3E6FDF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0789" y="0"/>
            <a:ext cx="4613469" cy="6858000"/>
          </a:xfrm>
          <a:custGeom>
            <a:avLst/>
            <a:gdLst>
              <a:gd name="connsiteX0" fmla="*/ 0 w 5295900"/>
              <a:gd name="connsiteY0" fmla="*/ 0 h 13716000"/>
              <a:gd name="connsiteX1" fmla="*/ 5295900 w 5295900"/>
              <a:gd name="connsiteY1" fmla="*/ 0 h 13716000"/>
              <a:gd name="connsiteX2" fmla="*/ 5295900 w 5295900"/>
              <a:gd name="connsiteY2" fmla="*/ 13716000 h 13716000"/>
              <a:gd name="connsiteX3" fmla="*/ 0 w 52959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13716000">
                <a:moveTo>
                  <a:pt x="0" y="0"/>
                </a:moveTo>
                <a:lnTo>
                  <a:pt x="5295900" y="0"/>
                </a:lnTo>
                <a:lnTo>
                  <a:pt x="5295900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0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3895DC7-FAAC-44F8-A6A1-569FC37C729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61725" y="1394460"/>
            <a:ext cx="4068550" cy="4069080"/>
          </a:xfrm>
          <a:custGeom>
            <a:avLst/>
            <a:gdLst>
              <a:gd name="connsiteX0" fmla="*/ 4134850 w 8269700"/>
              <a:gd name="connsiteY0" fmla="*/ 0 h 8269700"/>
              <a:gd name="connsiteX1" fmla="*/ 8269700 w 8269700"/>
              <a:gd name="connsiteY1" fmla="*/ 4134850 h 8269700"/>
              <a:gd name="connsiteX2" fmla="*/ 4134850 w 8269700"/>
              <a:gd name="connsiteY2" fmla="*/ 8269700 h 8269700"/>
              <a:gd name="connsiteX3" fmla="*/ 0 w 8269700"/>
              <a:gd name="connsiteY3" fmla="*/ 4134850 h 8269700"/>
              <a:gd name="connsiteX4" fmla="*/ 4134850 w 8269700"/>
              <a:gd name="connsiteY4" fmla="*/ 0 h 82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9700" h="8269700">
                <a:moveTo>
                  <a:pt x="4134850" y="0"/>
                </a:moveTo>
                <a:cubicBezTo>
                  <a:pt x="6418465" y="0"/>
                  <a:pt x="8269700" y="1851235"/>
                  <a:pt x="8269700" y="4134850"/>
                </a:cubicBezTo>
                <a:cubicBezTo>
                  <a:pt x="8269700" y="6418465"/>
                  <a:pt x="6418465" y="8269700"/>
                  <a:pt x="4134850" y="8269700"/>
                </a:cubicBezTo>
                <a:cubicBezTo>
                  <a:pt x="1851235" y="8269700"/>
                  <a:pt x="0" y="6418465"/>
                  <a:pt x="0" y="4134850"/>
                </a:cubicBezTo>
                <a:cubicBezTo>
                  <a:pt x="0" y="1851235"/>
                  <a:pt x="1851235" y="0"/>
                  <a:pt x="413485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3895DC7-FAAC-44F8-A6A1-569FC37C729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153153" y="1485900"/>
            <a:ext cx="3885694" cy="3886200"/>
          </a:xfrm>
          <a:custGeom>
            <a:avLst/>
            <a:gdLst>
              <a:gd name="connsiteX0" fmla="*/ 4134850 w 8269700"/>
              <a:gd name="connsiteY0" fmla="*/ 0 h 8269700"/>
              <a:gd name="connsiteX1" fmla="*/ 8269700 w 8269700"/>
              <a:gd name="connsiteY1" fmla="*/ 4134850 h 8269700"/>
              <a:gd name="connsiteX2" fmla="*/ 4134850 w 8269700"/>
              <a:gd name="connsiteY2" fmla="*/ 8269700 h 8269700"/>
              <a:gd name="connsiteX3" fmla="*/ 0 w 8269700"/>
              <a:gd name="connsiteY3" fmla="*/ 4134850 h 8269700"/>
              <a:gd name="connsiteX4" fmla="*/ 4134850 w 8269700"/>
              <a:gd name="connsiteY4" fmla="*/ 0 h 82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9700" h="8269700">
                <a:moveTo>
                  <a:pt x="4134850" y="0"/>
                </a:moveTo>
                <a:cubicBezTo>
                  <a:pt x="6418465" y="0"/>
                  <a:pt x="8269700" y="1851235"/>
                  <a:pt x="8269700" y="4134850"/>
                </a:cubicBezTo>
                <a:cubicBezTo>
                  <a:pt x="8269700" y="6418465"/>
                  <a:pt x="6418465" y="8269700"/>
                  <a:pt x="4134850" y="8269700"/>
                </a:cubicBezTo>
                <a:cubicBezTo>
                  <a:pt x="1851235" y="8269700"/>
                  <a:pt x="0" y="6418465"/>
                  <a:pt x="0" y="4134850"/>
                </a:cubicBezTo>
                <a:cubicBezTo>
                  <a:pt x="0" y="1851235"/>
                  <a:pt x="1851235" y="0"/>
                  <a:pt x="413485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2">
            <a:extLst>
              <a:ext uri="{FF2B5EF4-FFF2-40B4-BE49-F238E27FC236}">
                <a16:creationId xmlns:a16="http://schemas.microsoft.com/office/drawing/2014/main" id="{111B0E70-EAAB-4D0B-B0D7-C41D85F99D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789" y="-1"/>
            <a:ext cx="10590421" cy="6858000"/>
          </a:xfrm>
          <a:custGeom>
            <a:avLst/>
            <a:gdLst>
              <a:gd name="connsiteX0" fmla="*/ 0 w 21183600"/>
              <a:gd name="connsiteY0" fmla="*/ 0 h 13716000"/>
              <a:gd name="connsiteX1" fmla="*/ 21183600 w 21183600"/>
              <a:gd name="connsiteY1" fmla="*/ 0 h 13716000"/>
              <a:gd name="connsiteX2" fmla="*/ 21183600 w 21183600"/>
              <a:gd name="connsiteY2" fmla="*/ 13716000 h 13716000"/>
              <a:gd name="connsiteX3" fmla="*/ 0 w 211836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83600" h="13716000">
                <a:moveTo>
                  <a:pt x="0" y="0"/>
                </a:moveTo>
                <a:lnTo>
                  <a:pt x="21183600" y="0"/>
                </a:lnTo>
                <a:lnTo>
                  <a:pt x="21183600" y="13716000"/>
                </a:lnTo>
                <a:lnTo>
                  <a:pt x="0" y="13716000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  <a:p>
            <a:endParaRPr lang="en-U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BEEBF3FD-E301-4B9F-AA83-F27A9E6AE36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085342" y="1500982"/>
            <a:ext cx="3495579" cy="3856038"/>
          </a:xfrm>
          <a:custGeom>
            <a:avLst/>
            <a:gdLst>
              <a:gd name="connsiteX0" fmla="*/ 5969766 w 6992069"/>
              <a:gd name="connsiteY0" fmla="*/ 0 h 7712075"/>
              <a:gd name="connsiteX1" fmla="*/ 6626936 w 6992069"/>
              <a:gd name="connsiteY1" fmla="*/ 259647 h 7712075"/>
              <a:gd name="connsiteX2" fmla="*/ 6991418 w 6992069"/>
              <a:gd name="connsiteY2" fmla="*/ 1463968 h 7712075"/>
              <a:gd name="connsiteX3" fmla="*/ 6903059 w 6992069"/>
              <a:gd name="connsiteY3" fmla="*/ 6234295 h 7712075"/>
              <a:gd name="connsiteX4" fmla="*/ 5765435 w 6992069"/>
              <a:gd name="connsiteY4" fmla="*/ 7712075 h 7712075"/>
              <a:gd name="connsiteX5" fmla="*/ 4804529 w 6992069"/>
              <a:gd name="connsiteY5" fmla="*/ 7419281 h 7712075"/>
              <a:gd name="connsiteX6" fmla="*/ 883592 w 6992069"/>
              <a:gd name="connsiteY6" fmla="*/ 5143225 h 7712075"/>
              <a:gd name="connsiteX7" fmla="*/ 0 w 6992069"/>
              <a:gd name="connsiteY7" fmla="*/ 3944428 h 7712075"/>
              <a:gd name="connsiteX8" fmla="*/ 869785 w 6992069"/>
              <a:gd name="connsiteY8" fmla="*/ 2751156 h 7712075"/>
              <a:gd name="connsiteX9" fmla="*/ 5017143 w 6992069"/>
              <a:gd name="connsiteY9" fmla="*/ 303842 h 7712075"/>
              <a:gd name="connsiteX10" fmla="*/ 5969766 w 6992069"/>
              <a:gd name="connsiteY10" fmla="*/ 0 h 771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2069" h="7712075">
                <a:moveTo>
                  <a:pt x="5969766" y="0"/>
                </a:moveTo>
                <a:cubicBezTo>
                  <a:pt x="6234843" y="0"/>
                  <a:pt x="6455740" y="88390"/>
                  <a:pt x="6626936" y="259647"/>
                </a:cubicBezTo>
                <a:cubicBezTo>
                  <a:pt x="6872686" y="511008"/>
                  <a:pt x="7002463" y="939150"/>
                  <a:pt x="6991418" y="1463968"/>
                </a:cubicBezTo>
                <a:cubicBezTo>
                  <a:pt x="6991418" y="1463968"/>
                  <a:pt x="6991418" y="1463968"/>
                  <a:pt x="6903059" y="6234295"/>
                </a:cubicBezTo>
                <a:cubicBezTo>
                  <a:pt x="6883730" y="7159634"/>
                  <a:pt x="6458502" y="7712075"/>
                  <a:pt x="5765435" y="7712075"/>
                </a:cubicBezTo>
                <a:cubicBezTo>
                  <a:pt x="5472745" y="7712075"/>
                  <a:pt x="5141398" y="7609873"/>
                  <a:pt x="4804529" y="7419281"/>
                </a:cubicBezTo>
                <a:lnTo>
                  <a:pt x="883592" y="5143225"/>
                </a:lnTo>
                <a:cubicBezTo>
                  <a:pt x="314780" y="4811761"/>
                  <a:pt x="2761" y="4386381"/>
                  <a:pt x="0" y="3944428"/>
                </a:cubicBezTo>
                <a:cubicBezTo>
                  <a:pt x="0" y="3505238"/>
                  <a:pt x="309257" y="3082620"/>
                  <a:pt x="869785" y="2751156"/>
                </a:cubicBezTo>
                <a:cubicBezTo>
                  <a:pt x="869785" y="2751156"/>
                  <a:pt x="869785" y="2751156"/>
                  <a:pt x="5017143" y="303842"/>
                </a:cubicBezTo>
                <a:cubicBezTo>
                  <a:pt x="5354012" y="104964"/>
                  <a:pt x="5685360" y="0"/>
                  <a:pt x="5969766" y="0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1642ABC-9552-483C-A5B1-973DB23769D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 rot="10800000">
            <a:off x="3809153" y="1224757"/>
            <a:ext cx="4048203" cy="4408488"/>
          </a:xfrm>
          <a:custGeom>
            <a:avLst/>
            <a:gdLst>
              <a:gd name="connsiteX0" fmla="*/ 1575244 w 8097460"/>
              <a:gd name="connsiteY0" fmla="*/ 8264525 h 8816975"/>
              <a:gd name="connsiteX1" fmla="*/ 2527867 w 8097460"/>
              <a:gd name="connsiteY1" fmla="*/ 7960683 h 8816975"/>
              <a:gd name="connsiteX2" fmla="*/ 6675225 w 8097460"/>
              <a:gd name="connsiteY2" fmla="*/ 5513369 h 8816975"/>
              <a:gd name="connsiteX3" fmla="*/ 7545010 w 8097460"/>
              <a:gd name="connsiteY3" fmla="*/ 4320097 h 8816975"/>
              <a:gd name="connsiteX4" fmla="*/ 6661418 w 8097460"/>
              <a:gd name="connsiteY4" fmla="*/ 3121300 h 8816975"/>
              <a:gd name="connsiteX5" fmla="*/ 2740481 w 8097460"/>
              <a:gd name="connsiteY5" fmla="*/ 845244 h 8816975"/>
              <a:gd name="connsiteX6" fmla="*/ 1779575 w 8097460"/>
              <a:gd name="connsiteY6" fmla="*/ 552450 h 8816975"/>
              <a:gd name="connsiteX7" fmla="*/ 641951 w 8097460"/>
              <a:gd name="connsiteY7" fmla="*/ 2030230 h 8816975"/>
              <a:gd name="connsiteX8" fmla="*/ 553592 w 8097460"/>
              <a:gd name="connsiteY8" fmla="*/ 6800557 h 8816975"/>
              <a:gd name="connsiteX9" fmla="*/ 918074 w 8097460"/>
              <a:gd name="connsiteY9" fmla="*/ 8004878 h 8816975"/>
              <a:gd name="connsiteX10" fmla="*/ 1575244 w 8097460"/>
              <a:gd name="connsiteY10" fmla="*/ 8264525 h 8816975"/>
              <a:gd name="connsiteX11" fmla="*/ 1574787 w 8097460"/>
              <a:gd name="connsiteY11" fmla="*/ 8816975 h 8816975"/>
              <a:gd name="connsiteX12" fmla="*/ 522654 w 8097460"/>
              <a:gd name="connsiteY12" fmla="*/ 8391595 h 8816975"/>
              <a:gd name="connsiteX13" fmla="*/ 730 w 8097460"/>
              <a:gd name="connsiteY13" fmla="*/ 6792275 h 8816975"/>
              <a:gd name="connsiteX14" fmla="*/ 89098 w 8097460"/>
              <a:gd name="connsiteY14" fmla="*/ 2019176 h 8816975"/>
              <a:gd name="connsiteX15" fmla="*/ 561315 w 8097460"/>
              <a:gd name="connsiteY15" fmla="*/ 557966 h 8816975"/>
              <a:gd name="connsiteX16" fmla="*/ 1779138 w 8097460"/>
              <a:gd name="connsiteY16" fmla="*/ 0 h 8816975"/>
              <a:gd name="connsiteX17" fmla="*/ 3016292 w 8097460"/>
              <a:gd name="connsiteY17" fmla="*/ 367374 h 8816975"/>
              <a:gd name="connsiteX18" fmla="*/ 6940390 w 8097460"/>
              <a:gd name="connsiteY18" fmla="*/ 2643435 h 8816975"/>
              <a:gd name="connsiteX19" fmla="*/ 7790933 w 8097460"/>
              <a:gd name="connsiteY19" fmla="*/ 3397519 h 8816975"/>
              <a:gd name="connsiteX20" fmla="*/ 8097460 w 8097460"/>
              <a:gd name="connsiteY20" fmla="*/ 4317335 h 8816975"/>
              <a:gd name="connsiteX21" fmla="*/ 7799218 w 8097460"/>
              <a:gd name="connsiteY21" fmla="*/ 5237151 h 8816975"/>
              <a:gd name="connsiteX22" fmla="*/ 6956959 w 8097460"/>
              <a:gd name="connsiteY22" fmla="*/ 5988472 h 8816975"/>
              <a:gd name="connsiteX23" fmla="*/ 2809180 w 8097460"/>
              <a:gd name="connsiteY23" fmla="*/ 8435790 h 8816975"/>
              <a:gd name="connsiteX24" fmla="*/ 1574787 w 8097460"/>
              <a:gd name="connsiteY24" fmla="*/ 8816975 h 881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97460" h="8816975">
                <a:moveTo>
                  <a:pt x="1575244" y="8264525"/>
                </a:moveTo>
                <a:cubicBezTo>
                  <a:pt x="1859650" y="8264525"/>
                  <a:pt x="2190998" y="8159561"/>
                  <a:pt x="2527867" y="7960683"/>
                </a:cubicBezTo>
                <a:cubicBezTo>
                  <a:pt x="6675225" y="5513369"/>
                  <a:pt x="6675225" y="5513369"/>
                  <a:pt x="6675225" y="5513369"/>
                </a:cubicBezTo>
                <a:cubicBezTo>
                  <a:pt x="7235753" y="5181905"/>
                  <a:pt x="7545010" y="4759287"/>
                  <a:pt x="7545010" y="4320097"/>
                </a:cubicBezTo>
                <a:cubicBezTo>
                  <a:pt x="7542249" y="3878144"/>
                  <a:pt x="7230230" y="3452764"/>
                  <a:pt x="6661418" y="3121300"/>
                </a:cubicBezTo>
                <a:lnTo>
                  <a:pt x="2740481" y="845244"/>
                </a:lnTo>
                <a:cubicBezTo>
                  <a:pt x="2403612" y="654652"/>
                  <a:pt x="2072265" y="552450"/>
                  <a:pt x="1779575" y="552450"/>
                </a:cubicBezTo>
                <a:cubicBezTo>
                  <a:pt x="1086508" y="552450"/>
                  <a:pt x="661280" y="1104891"/>
                  <a:pt x="641951" y="2030230"/>
                </a:cubicBezTo>
                <a:cubicBezTo>
                  <a:pt x="553592" y="6800557"/>
                  <a:pt x="553592" y="6800557"/>
                  <a:pt x="553592" y="6800557"/>
                </a:cubicBezTo>
                <a:cubicBezTo>
                  <a:pt x="542547" y="7325375"/>
                  <a:pt x="672324" y="7753517"/>
                  <a:pt x="918074" y="8004878"/>
                </a:cubicBezTo>
                <a:cubicBezTo>
                  <a:pt x="1089270" y="8176135"/>
                  <a:pt x="1310167" y="8264525"/>
                  <a:pt x="1575244" y="8264525"/>
                </a:cubicBezTo>
                <a:close/>
                <a:moveTo>
                  <a:pt x="1574787" y="8816975"/>
                </a:moveTo>
                <a:cubicBezTo>
                  <a:pt x="1160562" y="8816975"/>
                  <a:pt x="798804" y="8670578"/>
                  <a:pt x="522654" y="8391595"/>
                </a:cubicBezTo>
                <a:cubicBezTo>
                  <a:pt x="169182" y="8029745"/>
                  <a:pt x="-13078" y="7474541"/>
                  <a:pt x="730" y="6792275"/>
                </a:cubicBezTo>
                <a:cubicBezTo>
                  <a:pt x="89098" y="2019176"/>
                  <a:pt x="89098" y="2019176"/>
                  <a:pt x="89098" y="2019176"/>
                </a:cubicBezTo>
                <a:cubicBezTo>
                  <a:pt x="100144" y="1419776"/>
                  <a:pt x="265834" y="914292"/>
                  <a:pt x="561315" y="557966"/>
                </a:cubicBezTo>
                <a:cubicBezTo>
                  <a:pt x="867842" y="193355"/>
                  <a:pt x="1287590" y="0"/>
                  <a:pt x="1779138" y="0"/>
                </a:cubicBezTo>
                <a:cubicBezTo>
                  <a:pt x="2174034" y="0"/>
                  <a:pt x="2588259" y="121537"/>
                  <a:pt x="3016292" y="367374"/>
                </a:cubicBezTo>
                <a:cubicBezTo>
                  <a:pt x="6940390" y="2643435"/>
                  <a:pt x="6940390" y="2643435"/>
                  <a:pt x="6940390" y="2643435"/>
                </a:cubicBezTo>
                <a:cubicBezTo>
                  <a:pt x="7307670" y="2858888"/>
                  <a:pt x="7592105" y="3110249"/>
                  <a:pt x="7790933" y="3397519"/>
                </a:cubicBezTo>
                <a:cubicBezTo>
                  <a:pt x="7992523" y="3687551"/>
                  <a:pt x="8094699" y="3996918"/>
                  <a:pt x="8097460" y="4317335"/>
                </a:cubicBezTo>
                <a:cubicBezTo>
                  <a:pt x="8097460" y="4637751"/>
                  <a:pt x="7998046" y="4947119"/>
                  <a:pt x="7799218" y="5237151"/>
                </a:cubicBezTo>
                <a:cubicBezTo>
                  <a:pt x="7603151" y="5521658"/>
                  <a:pt x="7318716" y="5775782"/>
                  <a:pt x="6956959" y="5988472"/>
                </a:cubicBezTo>
                <a:cubicBezTo>
                  <a:pt x="2809180" y="8435790"/>
                  <a:pt x="2809180" y="8435790"/>
                  <a:pt x="2809180" y="8435790"/>
                </a:cubicBezTo>
                <a:cubicBezTo>
                  <a:pt x="2378384" y="8689913"/>
                  <a:pt x="1964159" y="8816975"/>
                  <a:pt x="1574787" y="8816975"/>
                </a:cubicBez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74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077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898496" y="2725474"/>
            <a:ext cx="4689504" cy="211032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b="0" i="0" u="none" strike="noStrike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idx="12" hasCustomPrompt="1"/>
          </p:nvPr>
        </p:nvSpPr>
        <p:spPr>
          <a:xfrm>
            <a:off x="892149" y="1503586"/>
            <a:ext cx="4523033" cy="938911"/>
          </a:xfrm>
          <a:prstGeom prst="rect">
            <a:avLst/>
          </a:prstGeom>
        </p:spPr>
        <p:txBody>
          <a:bodyPr vert="horz" wrap="none" lIns="91440" tIns="45720" rIns="91440" bIns="45720" anchor="b" anchorCtr="0">
            <a:noAutofit/>
          </a:bodyPr>
          <a:lstStyle>
            <a:lvl1pPr marL="0" marR="0" indent="0" algn="l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99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9" name="Picture 1"/>
          <p:cNvSpPr>
            <a:spLocks noGrp="1"/>
          </p:cNvSpPr>
          <p:nvPr>
            <p:ph type="pic" sz="quarter" idx="13"/>
          </p:nvPr>
        </p:nvSpPr>
        <p:spPr>
          <a:xfrm>
            <a:off x="6472989" y="0"/>
            <a:ext cx="5719011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6009493" y="0"/>
            <a:ext cx="535235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59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>
            <a:spLocks noGrp="1"/>
          </p:cNvSpPr>
          <p:nvPr>
            <p:ph type="body" idx="10" hasCustomPrompt="1"/>
          </p:nvPr>
        </p:nvSpPr>
        <p:spPr>
          <a:xfrm>
            <a:off x="1198548" y="2765263"/>
            <a:ext cx="2880000" cy="2822403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b="0" i="0" u="none" strike="noStrike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83397" y="2154109"/>
            <a:ext cx="3068987" cy="567053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500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8025312" y="2751920"/>
            <a:ext cx="2880000" cy="2822403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b="0" i="0" u="none" strike="noStrike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8004637" y="2152673"/>
            <a:ext cx="3068987" cy="568489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500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5"/>
          <p:cNvSpPr>
            <a:spLocks noGrp="1"/>
          </p:cNvSpPr>
          <p:nvPr>
            <p:ph type="body" sz="quarter" idx="14" hasCustomPrompt="1"/>
          </p:nvPr>
        </p:nvSpPr>
        <p:spPr>
          <a:xfrm>
            <a:off x="4602148" y="2751920"/>
            <a:ext cx="2880000" cy="2822403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b="0" i="0" u="none" strike="noStrike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594805" y="2152673"/>
            <a:ext cx="3068987" cy="568489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500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441749" y="85412"/>
            <a:ext cx="5619417" cy="26161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 i="0" u="none" strike="noStrike" kern="1200" cap="none" spc="0" baseline="0">
                <a:solidFill>
                  <a:srgbClr val="6B6B6B">
                    <a:lumMod val="100000"/>
                  </a:srgbClr>
                </a:solidFill>
                <a:latin typeface="+mj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idx="17" hasCustomPrompt="1"/>
          </p:nvPr>
        </p:nvSpPr>
        <p:spPr>
          <a:xfrm>
            <a:off x="898275" y="863836"/>
            <a:ext cx="8562249" cy="515526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890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1FAD4B-9998-4B20-903F-710F07EA384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620171" y="1350566"/>
            <a:ext cx="6146794" cy="3904457"/>
          </a:xfrm>
          <a:custGeom>
            <a:avLst/>
            <a:gdLst>
              <a:gd name="connsiteX0" fmla="*/ 95034 w 12295188"/>
              <a:gd name="connsiteY0" fmla="*/ 0 h 7808913"/>
              <a:gd name="connsiteX1" fmla="*/ 12200154 w 12295188"/>
              <a:gd name="connsiteY1" fmla="*/ 0 h 7808913"/>
              <a:gd name="connsiteX2" fmla="*/ 12295188 w 12295188"/>
              <a:gd name="connsiteY2" fmla="*/ 95034 h 7808913"/>
              <a:gd name="connsiteX3" fmla="*/ 12295188 w 12295188"/>
              <a:gd name="connsiteY3" fmla="*/ 7713879 h 7808913"/>
              <a:gd name="connsiteX4" fmla="*/ 12200154 w 12295188"/>
              <a:gd name="connsiteY4" fmla="*/ 7808913 h 7808913"/>
              <a:gd name="connsiteX5" fmla="*/ 95034 w 12295188"/>
              <a:gd name="connsiteY5" fmla="*/ 7808913 h 7808913"/>
              <a:gd name="connsiteX6" fmla="*/ 0 w 12295188"/>
              <a:gd name="connsiteY6" fmla="*/ 7713879 h 7808913"/>
              <a:gd name="connsiteX7" fmla="*/ 0 w 12295188"/>
              <a:gd name="connsiteY7" fmla="*/ 95034 h 7808913"/>
              <a:gd name="connsiteX8" fmla="*/ 95034 w 12295188"/>
              <a:gd name="connsiteY8" fmla="*/ 0 h 78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95188" h="7808913">
                <a:moveTo>
                  <a:pt x="95034" y="0"/>
                </a:moveTo>
                <a:lnTo>
                  <a:pt x="12200154" y="0"/>
                </a:lnTo>
                <a:cubicBezTo>
                  <a:pt x="12252640" y="0"/>
                  <a:pt x="12295188" y="42548"/>
                  <a:pt x="12295188" y="95034"/>
                </a:cubicBezTo>
                <a:lnTo>
                  <a:pt x="12295188" y="7713879"/>
                </a:lnTo>
                <a:cubicBezTo>
                  <a:pt x="12295188" y="7766365"/>
                  <a:pt x="12252640" y="7808913"/>
                  <a:pt x="12200154" y="7808913"/>
                </a:cubicBezTo>
                <a:lnTo>
                  <a:pt x="95034" y="7808913"/>
                </a:lnTo>
                <a:cubicBezTo>
                  <a:pt x="42548" y="7808913"/>
                  <a:pt x="0" y="7766365"/>
                  <a:pt x="0" y="7713879"/>
                </a:cubicBezTo>
                <a:lnTo>
                  <a:pt x="0" y="95034"/>
                </a:lnTo>
                <a:cubicBezTo>
                  <a:pt x="0" y="42548"/>
                  <a:pt x="42548" y="0"/>
                  <a:pt x="9503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picture,</a:t>
            </a:r>
          </a:p>
          <a:p>
            <a:pPr marL="0" lvl="0" indent="0" algn="ctr">
              <a:buNone/>
            </a:pPr>
            <a:r>
              <a:rPr lang="en-US"/>
              <a:t>Drag and Drop</a:t>
            </a:r>
          </a:p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1CE75C-4B53-482F-B900-B39D1A1BD0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59431" y="1114425"/>
            <a:ext cx="1733958" cy="2009775"/>
          </a:xfrm>
          <a:custGeom>
            <a:avLst/>
            <a:gdLst>
              <a:gd name="connsiteX0" fmla="*/ 0 w 3468368"/>
              <a:gd name="connsiteY0" fmla="*/ 0 h 4019550"/>
              <a:gd name="connsiteX1" fmla="*/ 3084179 w 3468368"/>
              <a:gd name="connsiteY1" fmla="*/ 0 h 4019550"/>
              <a:gd name="connsiteX2" fmla="*/ 3468368 w 3468368"/>
              <a:gd name="connsiteY2" fmla="*/ 384189 h 4019550"/>
              <a:gd name="connsiteX3" fmla="*/ 3468368 w 3468368"/>
              <a:gd name="connsiteY3" fmla="*/ 3635361 h 4019550"/>
              <a:gd name="connsiteX4" fmla="*/ 3084179 w 3468368"/>
              <a:gd name="connsiteY4" fmla="*/ 4019550 h 4019550"/>
              <a:gd name="connsiteX5" fmla="*/ 0 w 3468368"/>
              <a:gd name="connsiteY5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368" h="4019550">
                <a:moveTo>
                  <a:pt x="0" y="0"/>
                </a:moveTo>
                <a:lnTo>
                  <a:pt x="3084179" y="0"/>
                </a:lnTo>
                <a:cubicBezTo>
                  <a:pt x="3296361" y="0"/>
                  <a:pt x="3468368" y="172007"/>
                  <a:pt x="3468368" y="384189"/>
                </a:cubicBezTo>
                <a:lnTo>
                  <a:pt x="3468368" y="3635361"/>
                </a:lnTo>
                <a:cubicBezTo>
                  <a:pt x="3468368" y="3847543"/>
                  <a:pt x="3296361" y="4019550"/>
                  <a:pt x="3084179" y="4019550"/>
                </a:cubicBezTo>
                <a:lnTo>
                  <a:pt x="0" y="40195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D96A6F-CF8A-4B00-81B6-2C81DC836B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59431" y="3716948"/>
            <a:ext cx="1733958" cy="2009775"/>
          </a:xfrm>
          <a:custGeom>
            <a:avLst/>
            <a:gdLst>
              <a:gd name="connsiteX0" fmla="*/ 0 w 3468368"/>
              <a:gd name="connsiteY0" fmla="*/ 0 h 4019550"/>
              <a:gd name="connsiteX1" fmla="*/ 3084179 w 3468368"/>
              <a:gd name="connsiteY1" fmla="*/ 0 h 4019550"/>
              <a:gd name="connsiteX2" fmla="*/ 3468368 w 3468368"/>
              <a:gd name="connsiteY2" fmla="*/ 384189 h 4019550"/>
              <a:gd name="connsiteX3" fmla="*/ 3468368 w 3468368"/>
              <a:gd name="connsiteY3" fmla="*/ 3635361 h 4019550"/>
              <a:gd name="connsiteX4" fmla="*/ 3084179 w 3468368"/>
              <a:gd name="connsiteY4" fmla="*/ 4019550 h 4019550"/>
              <a:gd name="connsiteX5" fmla="*/ 0 w 3468368"/>
              <a:gd name="connsiteY5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368" h="4019550">
                <a:moveTo>
                  <a:pt x="0" y="0"/>
                </a:moveTo>
                <a:lnTo>
                  <a:pt x="3084179" y="0"/>
                </a:lnTo>
                <a:cubicBezTo>
                  <a:pt x="3296361" y="0"/>
                  <a:pt x="3468368" y="172007"/>
                  <a:pt x="3468368" y="384189"/>
                </a:cubicBezTo>
                <a:lnTo>
                  <a:pt x="3468368" y="3635361"/>
                </a:lnTo>
                <a:cubicBezTo>
                  <a:pt x="3468368" y="3847543"/>
                  <a:pt x="3296361" y="4019550"/>
                  <a:pt x="3084179" y="4019550"/>
                </a:cubicBezTo>
                <a:lnTo>
                  <a:pt x="0" y="40195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38856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8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64B671-04FB-4BF2-A3C9-AA2C3E69CA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1113" y="2094807"/>
            <a:ext cx="4180758" cy="2651760"/>
          </a:xfrm>
          <a:custGeom>
            <a:avLst/>
            <a:gdLst>
              <a:gd name="connsiteX0" fmla="*/ 0 w 8362604"/>
              <a:gd name="connsiteY0" fmla="*/ 0 h 5303520"/>
              <a:gd name="connsiteX1" fmla="*/ 8362604 w 8362604"/>
              <a:gd name="connsiteY1" fmla="*/ 0 h 5303520"/>
              <a:gd name="connsiteX2" fmla="*/ 8362604 w 8362604"/>
              <a:gd name="connsiteY2" fmla="*/ 5303520 h 5303520"/>
              <a:gd name="connsiteX3" fmla="*/ 0 w 8362604"/>
              <a:gd name="connsiteY3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2604" h="5303520">
                <a:moveTo>
                  <a:pt x="0" y="0"/>
                </a:moveTo>
                <a:lnTo>
                  <a:pt x="8362604" y="0"/>
                </a:lnTo>
                <a:lnTo>
                  <a:pt x="8362604" y="5303520"/>
                </a:lnTo>
                <a:lnTo>
                  <a:pt x="0" y="530352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effectLst/>
        </p:spPr>
        <p:txBody>
          <a:bodyPr wrap="square" anchor="ctr">
            <a:noAutofit/>
          </a:bodyPr>
          <a:lstStyle>
            <a:lvl1pPr>
              <a:defRPr lang="en-US"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9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1BFAAB-0EAE-4A81-95A2-D15C3DC897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21733" y="2331720"/>
            <a:ext cx="1670641" cy="2194560"/>
          </a:xfrm>
          <a:custGeom>
            <a:avLst/>
            <a:gdLst>
              <a:gd name="connsiteX0" fmla="*/ 302977 w 3341717"/>
              <a:gd name="connsiteY0" fmla="*/ 0 h 4389120"/>
              <a:gd name="connsiteX1" fmla="*/ 3341717 w 3341717"/>
              <a:gd name="connsiteY1" fmla="*/ 0 h 4389120"/>
              <a:gd name="connsiteX2" fmla="*/ 3341717 w 3341717"/>
              <a:gd name="connsiteY2" fmla="*/ 4389120 h 4389120"/>
              <a:gd name="connsiteX3" fmla="*/ 302977 w 3341717"/>
              <a:gd name="connsiteY3" fmla="*/ 4389120 h 4389120"/>
              <a:gd name="connsiteX4" fmla="*/ 0 w 3341717"/>
              <a:gd name="connsiteY4" fmla="*/ 4086143 h 4389120"/>
              <a:gd name="connsiteX5" fmla="*/ 0 w 3341717"/>
              <a:gd name="connsiteY5" fmla="*/ 302977 h 4389120"/>
              <a:gd name="connsiteX6" fmla="*/ 302977 w 3341717"/>
              <a:gd name="connsiteY6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1717" h="4389120">
                <a:moveTo>
                  <a:pt x="302977" y="0"/>
                </a:moveTo>
                <a:lnTo>
                  <a:pt x="3341717" y="0"/>
                </a:lnTo>
                <a:lnTo>
                  <a:pt x="3341717" y="4389120"/>
                </a:lnTo>
                <a:lnTo>
                  <a:pt x="302977" y="4389120"/>
                </a:lnTo>
                <a:cubicBezTo>
                  <a:pt x="135647" y="4389120"/>
                  <a:pt x="0" y="4253473"/>
                  <a:pt x="0" y="4086143"/>
                </a:cubicBezTo>
                <a:lnTo>
                  <a:pt x="0" y="302977"/>
                </a:lnTo>
                <a:cubicBezTo>
                  <a:pt x="0" y="135647"/>
                  <a:pt x="135647" y="0"/>
                  <a:pt x="30297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3889C9-F3E8-413D-B403-7F04350194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73669" y="2331720"/>
            <a:ext cx="1670641" cy="2194560"/>
          </a:xfrm>
          <a:custGeom>
            <a:avLst/>
            <a:gdLst>
              <a:gd name="connsiteX0" fmla="*/ 302977 w 3341717"/>
              <a:gd name="connsiteY0" fmla="*/ 0 h 4389120"/>
              <a:gd name="connsiteX1" fmla="*/ 3341717 w 3341717"/>
              <a:gd name="connsiteY1" fmla="*/ 0 h 4389120"/>
              <a:gd name="connsiteX2" fmla="*/ 3341717 w 3341717"/>
              <a:gd name="connsiteY2" fmla="*/ 4389120 h 4389120"/>
              <a:gd name="connsiteX3" fmla="*/ 302977 w 3341717"/>
              <a:gd name="connsiteY3" fmla="*/ 4389120 h 4389120"/>
              <a:gd name="connsiteX4" fmla="*/ 0 w 3341717"/>
              <a:gd name="connsiteY4" fmla="*/ 4086143 h 4389120"/>
              <a:gd name="connsiteX5" fmla="*/ 0 w 3341717"/>
              <a:gd name="connsiteY5" fmla="*/ 302977 h 4389120"/>
              <a:gd name="connsiteX6" fmla="*/ 302977 w 3341717"/>
              <a:gd name="connsiteY6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1717" h="4389120">
                <a:moveTo>
                  <a:pt x="302977" y="0"/>
                </a:moveTo>
                <a:lnTo>
                  <a:pt x="3341717" y="0"/>
                </a:lnTo>
                <a:lnTo>
                  <a:pt x="3341717" y="4389120"/>
                </a:lnTo>
                <a:lnTo>
                  <a:pt x="302977" y="4389120"/>
                </a:lnTo>
                <a:cubicBezTo>
                  <a:pt x="135647" y="4389120"/>
                  <a:pt x="0" y="4253473"/>
                  <a:pt x="0" y="4086143"/>
                </a:cubicBezTo>
                <a:lnTo>
                  <a:pt x="0" y="302977"/>
                </a:lnTo>
                <a:cubicBezTo>
                  <a:pt x="0" y="135647"/>
                  <a:pt x="135647" y="0"/>
                  <a:pt x="30297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955661F-8F5D-4E70-858C-FACD0823B3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5603" y="2331720"/>
            <a:ext cx="1670641" cy="2194560"/>
          </a:xfrm>
          <a:custGeom>
            <a:avLst/>
            <a:gdLst>
              <a:gd name="connsiteX0" fmla="*/ 302977 w 3341718"/>
              <a:gd name="connsiteY0" fmla="*/ 0 h 4389120"/>
              <a:gd name="connsiteX1" fmla="*/ 3341718 w 3341718"/>
              <a:gd name="connsiteY1" fmla="*/ 0 h 4389120"/>
              <a:gd name="connsiteX2" fmla="*/ 3341718 w 3341718"/>
              <a:gd name="connsiteY2" fmla="*/ 4389120 h 4389120"/>
              <a:gd name="connsiteX3" fmla="*/ 302977 w 3341718"/>
              <a:gd name="connsiteY3" fmla="*/ 4389120 h 4389120"/>
              <a:gd name="connsiteX4" fmla="*/ 0 w 3341718"/>
              <a:gd name="connsiteY4" fmla="*/ 4086143 h 4389120"/>
              <a:gd name="connsiteX5" fmla="*/ 0 w 3341718"/>
              <a:gd name="connsiteY5" fmla="*/ 302977 h 4389120"/>
              <a:gd name="connsiteX6" fmla="*/ 302977 w 3341718"/>
              <a:gd name="connsiteY6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1718" h="4389120">
                <a:moveTo>
                  <a:pt x="302977" y="0"/>
                </a:moveTo>
                <a:lnTo>
                  <a:pt x="3341718" y="0"/>
                </a:lnTo>
                <a:lnTo>
                  <a:pt x="3341718" y="4389120"/>
                </a:lnTo>
                <a:lnTo>
                  <a:pt x="302977" y="4389120"/>
                </a:lnTo>
                <a:cubicBezTo>
                  <a:pt x="135647" y="4389120"/>
                  <a:pt x="0" y="4253473"/>
                  <a:pt x="0" y="4086143"/>
                </a:cubicBezTo>
                <a:lnTo>
                  <a:pt x="0" y="302977"/>
                </a:lnTo>
                <a:cubicBezTo>
                  <a:pt x="0" y="135647"/>
                  <a:pt x="135647" y="0"/>
                  <a:pt x="30297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7426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AD86887-FFD9-4F8E-B4C2-811B80D0B8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127335-40F7-46EA-A7ED-B8E630C7E5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5019FB-11E6-443C-92A9-BA85658FC9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2750E5-4774-4FE9-AF6A-283B3A8A02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5139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8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AD86887-FFD9-4F8E-B4C2-811B80D0B8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30929" y="175168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127335-40F7-46EA-A7ED-B8E630C7E5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5019FB-11E6-443C-92A9-BA85658FC9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61070" y="2076153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2750E5-4774-4FE9-AF6A-283B3A8A02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26139" y="2636591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299345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8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089A10-26E5-4CF4-8594-62BEF201A2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7102" y="1316627"/>
            <a:ext cx="2408107" cy="4224747"/>
          </a:xfrm>
          <a:custGeom>
            <a:avLst/>
            <a:gdLst>
              <a:gd name="connsiteX0" fmla="*/ 0 w 4816841"/>
              <a:gd name="connsiteY0" fmla="*/ 0 h 8449493"/>
              <a:gd name="connsiteX1" fmla="*/ 4601865 w 4816841"/>
              <a:gd name="connsiteY1" fmla="*/ 0 h 8449493"/>
              <a:gd name="connsiteX2" fmla="*/ 4816841 w 4816841"/>
              <a:gd name="connsiteY2" fmla="*/ 214976 h 8449493"/>
              <a:gd name="connsiteX3" fmla="*/ 4816841 w 4816841"/>
              <a:gd name="connsiteY3" fmla="*/ 8234517 h 8449493"/>
              <a:gd name="connsiteX4" fmla="*/ 4601865 w 4816841"/>
              <a:gd name="connsiteY4" fmla="*/ 8449493 h 8449493"/>
              <a:gd name="connsiteX5" fmla="*/ 0 w 4816841"/>
              <a:gd name="connsiteY5" fmla="*/ 8449493 h 8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841" h="8449493">
                <a:moveTo>
                  <a:pt x="0" y="0"/>
                </a:moveTo>
                <a:lnTo>
                  <a:pt x="4601865" y="0"/>
                </a:lnTo>
                <a:cubicBezTo>
                  <a:pt x="4720593" y="0"/>
                  <a:pt x="4816841" y="96248"/>
                  <a:pt x="4816841" y="214976"/>
                </a:cubicBezTo>
                <a:lnTo>
                  <a:pt x="4816841" y="8234517"/>
                </a:lnTo>
                <a:cubicBezTo>
                  <a:pt x="4816841" y="8353245"/>
                  <a:pt x="4720593" y="8449493"/>
                  <a:pt x="4601865" y="8449493"/>
                </a:cubicBezTo>
                <a:lnTo>
                  <a:pt x="0" y="844949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12668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089A10-26E5-4CF4-8594-62BEF201A2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16627"/>
            <a:ext cx="2408107" cy="4224747"/>
          </a:xfrm>
          <a:custGeom>
            <a:avLst/>
            <a:gdLst>
              <a:gd name="connsiteX0" fmla="*/ 0 w 4816841"/>
              <a:gd name="connsiteY0" fmla="*/ 0 h 8449493"/>
              <a:gd name="connsiteX1" fmla="*/ 4601865 w 4816841"/>
              <a:gd name="connsiteY1" fmla="*/ 0 h 8449493"/>
              <a:gd name="connsiteX2" fmla="*/ 4816841 w 4816841"/>
              <a:gd name="connsiteY2" fmla="*/ 214976 h 8449493"/>
              <a:gd name="connsiteX3" fmla="*/ 4816841 w 4816841"/>
              <a:gd name="connsiteY3" fmla="*/ 8234517 h 8449493"/>
              <a:gd name="connsiteX4" fmla="*/ 4601865 w 4816841"/>
              <a:gd name="connsiteY4" fmla="*/ 8449493 h 8449493"/>
              <a:gd name="connsiteX5" fmla="*/ 0 w 4816841"/>
              <a:gd name="connsiteY5" fmla="*/ 8449493 h 8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841" h="8449493">
                <a:moveTo>
                  <a:pt x="0" y="0"/>
                </a:moveTo>
                <a:lnTo>
                  <a:pt x="4601865" y="0"/>
                </a:lnTo>
                <a:cubicBezTo>
                  <a:pt x="4720593" y="0"/>
                  <a:pt x="4816841" y="96248"/>
                  <a:pt x="4816841" y="214976"/>
                </a:cubicBezTo>
                <a:lnTo>
                  <a:pt x="4816841" y="8234517"/>
                </a:lnTo>
                <a:cubicBezTo>
                  <a:pt x="4816841" y="8353245"/>
                  <a:pt x="4720593" y="8449493"/>
                  <a:pt x="4601865" y="8449493"/>
                </a:cubicBezTo>
                <a:lnTo>
                  <a:pt x="0" y="844949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E4017A0-2725-4A85-83DA-570ED7E605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72785" y="3281385"/>
            <a:ext cx="1784322" cy="1871750"/>
          </a:xfrm>
          <a:custGeom>
            <a:avLst/>
            <a:gdLst>
              <a:gd name="connsiteX0" fmla="*/ 0 w 3569109"/>
              <a:gd name="connsiteY0" fmla="*/ 0 h 3743499"/>
              <a:gd name="connsiteX1" fmla="*/ 3569109 w 3569109"/>
              <a:gd name="connsiteY1" fmla="*/ 0 h 3743499"/>
              <a:gd name="connsiteX2" fmla="*/ 3569109 w 3569109"/>
              <a:gd name="connsiteY2" fmla="*/ 3743499 h 3743499"/>
              <a:gd name="connsiteX3" fmla="*/ 0 w 3569109"/>
              <a:gd name="connsiteY3" fmla="*/ 3743499 h 37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109" h="3743499">
                <a:moveTo>
                  <a:pt x="0" y="0"/>
                </a:moveTo>
                <a:lnTo>
                  <a:pt x="3569109" y="0"/>
                </a:lnTo>
                <a:lnTo>
                  <a:pt x="3569109" y="3743499"/>
                </a:lnTo>
                <a:lnTo>
                  <a:pt x="0" y="37434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4AEE783-F60E-464A-A4D7-E5643D842C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7106" y="3281385"/>
            <a:ext cx="1784322" cy="1871750"/>
          </a:xfrm>
          <a:custGeom>
            <a:avLst/>
            <a:gdLst>
              <a:gd name="connsiteX0" fmla="*/ 0 w 3569108"/>
              <a:gd name="connsiteY0" fmla="*/ 0 h 3743499"/>
              <a:gd name="connsiteX1" fmla="*/ 3569108 w 3569108"/>
              <a:gd name="connsiteY1" fmla="*/ 0 h 3743499"/>
              <a:gd name="connsiteX2" fmla="*/ 3569108 w 3569108"/>
              <a:gd name="connsiteY2" fmla="*/ 3743499 h 3743499"/>
              <a:gd name="connsiteX3" fmla="*/ 0 w 3569108"/>
              <a:gd name="connsiteY3" fmla="*/ 3743499 h 37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108" h="3743499">
                <a:moveTo>
                  <a:pt x="0" y="0"/>
                </a:moveTo>
                <a:lnTo>
                  <a:pt x="3569108" y="0"/>
                </a:lnTo>
                <a:lnTo>
                  <a:pt x="3569108" y="3743499"/>
                </a:lnTo>
                <a:lnTo>
                  <a:pt x="0" y="37434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4177CD-F2DF-46DE-BF5D-FDF4F2EFAF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1428" y="3281385"/>
            <a:ext cx="1784323" cy="1871750"/>
          </a:xfrm>
          <a:custGeom>
            <a:avLst/>
            <a:gdLst>
              <a:gd name="connsiteX0" fmla="*/ 0 w 3569110"/>
              <a:gd name="connsiteY0" fmla="*/ 0 h 3743499"/>
              <a:gd name="connsiteX1" fmla="*/ 3569110 w 3569110"/>
              <a:gd name="connsiteY1" fmla="*/ 0 h 3743499"/>
              <a:gd name="connsiteX2" fmla="*/ 3569110 w 3569110"/>
              <a:gd name="connsiteY2" fmla="*/ 3743499 h 3743499"/>
              <a:gd name="connsiteX3" fmla="*/ 0 w 3569110"/>
              <a:gd name="connsiteY3" fmla="*/ 3743499 h 37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110" h="3743499">
                <a:moveTo>
                  <a:pt x="0" y="0"/>
                </a:moveTo>
                <a:lnTo>
                  <a:pt x="3569110" y="0"/>
                </a:lnTo>
                <a:lnTo>
                  <a:pt x="3569110" y="3743499"/>
                </a:lnTo>
                <a:lnTo>
                  <a:pt x="0" y="37434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27956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C7D5DF-6E31-4C8C-9669-C4A86DDAE851}"/>
              </a:ext>
            </a:extLst>
          </p:cNvPr>
          <p:cNvSpPr/>
          <p:nvPr userDrawn="1"/>
        </p:nvSpPr>
        <p:spPr>
          <a:xfrm>
            <a:off x="0" y="0"/>
            <a:ext cx="7896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Oval 28">
            <a:extLst>
              <a:ext uri="{FF2B5EF4-FFF2-40B4-BE49-F238E27FC236}">
                <a16:creationId xmlns:a16="http://schemas.microsoft.com/office/drawing/2014/main" id="{816D1C0D-E0F1-4D07-A14F-6F9B22C4F0E2}"/>
              </a:ext>
            </a:extLst>
          </p:cNvPr>
          <p:cNvSpPr/>
          <p:nvPr userDrawn="1"/>
        </p:nvSpPr>
        <p:spPr>
          <a:xfrm>
            <a:off x="361740" y="5920609"/>
            <a:ext cx="51266" cy="5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accent3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E467C2-5012-46E4-9CB8-CA8FE90528E8}"/>
              </a:ext>
            </a:extLst>
          </p:cNvPr>
          <p:cNvSpPr/>
          <p:nvPr userDrawn="1"/>
        </p:nvSpPr>
        <p:spPr>
          <a:xfrm>
            <a:off x="361740" y="6096381"/>
            <a:ext cx="51266" cy="5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accent3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131CC4-E393-4C25-A8EF-9899CD71060A}"/>
              </a:ext>
            </a:extLst>
          </p:cNvPr>
          <p:cNvSpPr/>
          <p:nvPr userDrawn="1"/>
        </p:nvSpPr>
        <p:spPr>
          <a:xfrm>
            <a:off x="361740" y="6270363"/>
            <a:ext cx="51266" cy="5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accent3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CC9D4-CB86-4C44-8D50-7DDB0A61006A}"/>
              </a:ext>
            </a:extLst>
          </p:cNvPr>
          <p:cNvSpPr/>
          <p:nvPr userDrawn="1"/>
        </p:nvSpPr>
        <p:spPr>
          <a:xfrm>
            <a:off x="361740" y="6444344"/>
            <a:ext cx="51266" cy="5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accent3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9E9F7-3B7F-4049-A1B1-00106BF68158}"/>
              </a:ext>
            </a:extLst>
          </p:cNvPr>
          <p:cNvGrpSpPr/>
          <p:nvPr userDrawn="1"/>
        </p:nvGrpSpPr>
        <p:grpSpPr>
          <a:xfrm>
            <a:off x="11670300" y="303213"/>
            <a:ext cx="230832" cy="787184"/>
            <a:chOff x="23343638" y="606425"/>
            <a:chExt cx="461724" cy="15743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8964EB-086C-41FF-B3AC-90F671255355}"/>
                </a:ext>
              </a:extLst>
            </p:cNvPr>
            <p:cNvSpPr txBox="1"/>
            <p:nvPr userDrawn="1"/>
          </p:nvSpPr>
          <p:spPr>
            <a:xfrm rot="5400000">
              <a:off x="23021143" y="1396574"/>
              <a:ext cx="1106713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err="1">
                  <a:latin typeface="+mj-lt"/>
                </a:rPr>
                <a:t>Vorige</a:t>
              </a:r>
              <a:endParaRPr lang="en-US" sz="900" b="1" dirty="0">
                <a:latin typeface="+mj-lt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D87259C-5E46-41DD-962A-40562A8AF43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3574500" y="606425"/>
              <a:ext cx="0" cy="391795"/>
            </a:xfrm>
            <a:prstGeom prst="straightConnector1">
              <a:avLst/>
            </a:prstGeom>
            <a:ln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BBE22-2DA0-4B14-BCD2-A9D94A66FF20}"/>
              </a:ext>
            </a:extLst>
          </p:cNvPr>
          <p:cNvGrpSpPr/>
          <p:nvPr userDrawn="1"/>
        </p:nvGrpSpPr>
        <p:grpSpPr>
          <a:xfrm>
            <a:off x="11670301" y="5614140"/>
            <a:ext cx="230832" cy="946895"/>
            <a:chOff x="23405914" y="10994899"/>
            <a:chExt cx="461724" cy="18937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E670FF-5BAA-4A09-8476-371F039A4D05}"/>
                </a:ext>
              </a:extLst>
            </p:cNvPr>
            <p:cNvSpPr txBox="1"/>
            <p:nvPr userDrawn="1"/>
          </p:nvSpPr>
          <p:spPr>
            <a:xfrm rot="16200000" flipV="1">
              <a:off x="22900677" y="11500136"/>
              <a:ext cx="1472198" cy="461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err="1">
                  <a:latin typeface="+mj-lt"/>
                </a:rPr>
                <a:t>Volgende</a:t>
              </a:r>
              <a:endParaRPr lang="en-US" sz="900" b="1" dirty="0">
                <a:latin typeface="+mj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486D64F-B234-45AD-AD92-6EEE698F6F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624072" y="12496893"/>
              <a:ext cx="0" cy="391795"/>
            </a:xfrm>
            <a:prstGeom prst="straightConnector1">
              <a:avLst/>
            </a:prstGeom>
            <a:ln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B8C323-CF08-4E8F-B2F0-291123583A08}"/>
              </a:ext>
            </a:extLst>
          </p:cNvPr>
          <p:cNvSpPr txBox="1"/>
          <p:nvPr userDrawn="1"/>
        </p:nvSpPr>
        <p:spPr>
          <a:xfrm rot="16200000">
            <a:off x="-594410" y="3305890"/>
            <a:ext cx="1978427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1000" b="0" dirty="0" err="1">
                <a:solidFill>
                  <a:schemeClr val="tx1"/>
                </a:solidFill>
                <a:latin typeface="+mj-lt"/>
              </a:rPr>
              <a:t>Agri</a:t>
            </a:r>
            <a:r>
              <a:rPr lang="en-US" sz="1000" b="0" dirty="0">
                <a:solidFill>
                  <a:schemeClr val="tx1"/>
                </a:solidFill>
                <a:latin typeface="+mj-lt"/>
              </a:rPr>
              <a:t> Drone</a:t>
            </a:r>
            <a:r>
              <a:rPr lang="en-US" sz="1000" b="1" dirty="0">
                <a:solidFill>
                  <a:schemeClr val="tx1"/>
                </a:solidFill>
                <a:latin typeface="+mj-lt"/>
              </a:rPr>
              <a:t> Challenge</a:t>
            </a:r>
            <a:r>
              <a:rPr lang="en-US" sz="1000" dirty="0">
                <a:solidFill>
                  <a:schemeClr val="tx1"/>
                </a:solidFill>
              </a:rPr>
              <a:t> |</a:t>
            </a:r>
            <a:r>
              <a:rPr lang="en-US" sz="1000" baseline="0" dirty="0">
                <a:solidFill>
                  <a:schemeClr val="tx1"/>
                </a:solidFill>
              </a:rPr>
              <a:t> 2020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4616DB4-3AEB-4108-9145-D257C32317DD}"/>
              </a:ext>
            </a:extLst>
          </p:cNvPr>
          <p:cNvSpPr txBox="1">
            <a:spLocks/>
          </p:cNvSpPr>
          <p:nvPr userDrawn="1"/>
        </p:nvSpPr>
        <p:spPr>
          <a:xfrm>
            <a:off x="11429281" y="2589610"/>
            <a:ext cx="712869" cy="16787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95EBE77-0015-43AC-928E-6D65C631A30C}" type="slidenum">
              <a:rPr lang="en-US" sz="2699" b="0" smtClean="0">
                <a:solidFill>
                  <a:schemeClr val="tx1"/>
                </a:solidFill>
                <a:latin typeface="+mj-lt"/>
              </a:rPr>
              <a:t>‹nr.›</a:t>
            </a:fld>
            <a:endParaRPr lang="en-US" sz="1800" b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E2971BC-2B97-440E-95F3-64576A47C6FD}"/>
              </a:ext>
            </a:extLst>
          </p:cNvPr>
          <p:cNvSpPr/>
          <p:nvPr userDrawn="1"/>
        </p:nvSpPr>
        <p:spPr>
          <a:xfrm>
            <a:off x="11385171" y="-596"/>
            <a:ext cx="80108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Rectangl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C70DE9-DF01-4E9C-AB54-9A7259700E5E}"/>
              </a:ext>
            </a:extLst>
          </p:cNvPr>
          <p:cNvSpPr/>
          <p:nvPr userDrawn="1"/>
        </p:nvSpPr>
        <p:spPr>
          <a:xfrm>
            <a:off x="11378822" y="5562600"/>
            <a:ext cx="801088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498" y="304077"/>
            <a:ext cx="557530" cy="5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0000" decel="7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30000" decel="7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0000" decel="7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30000" decel="7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30000" decel="7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30000" de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30000" decel="7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30000" decel="7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6" grpId="0"/>
      <p:bldP spid="17" grpId="0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984">
          <p15:clr>
            <a:srgbClr val="F26B43"/>
          </p15:clr>
        </p15:guide>
        <p15:guide id="4" orient="horz" pos="7632">
          <p15:clr>
            <a:srgbClr val="F26B43"/>
          </p15:clr>
        </p15:guide>
        <p15:guide id="5" pos="1009">
          <p15:clr>
            <a:srgbClr val="F26B43"/>
          </p15:clr>
        </p15:guide>
        <p15:guide id="6" pos="143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drive.google.com/file/d/1lZ7jHUZphtGWZ2SXzDgcxIskYJscaACC/" TargetMode="Externa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83407" y="447"/>
            <a:ext cx="5312593" cy="6857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/>
            <a:endParaRPr lang="nl-NL" sz="9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53" y="1486153"/>
            <a:ext cx="3885694" cy="38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231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550E3CC-3014-45CE-8E74-C549F1D85CE6}"/>
              </a:ext>
            </a:extLst>
          </p:cNvPr>
          <p:cNvGrpSpPr/>
          <p:nvPr/>
        </p:nvGrpSpPr>
        <p:grpSpPr>
          <a:xfrm>
            <a:off x="-1563816" y="1087346"/>
            <a:ext cx="8034879" cy="4683309"/>
            <a:chOff x="4157663" y="2174876"/>
            <a:chExt cx="16071850" cy="9367838"/>
          </a:xfrm>
          <a:solidFill>
            <a:schemeClr val="accent1">
              <a:alpha val="70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F887782-C9DC-4720-97C9-36F89BE8E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3" y="2174876"/>
              <a:ext cx="16071850" cy="9367838"/>
            </a:xfrm>
            <a:custGeom>
              <a:avLst/>
              <a:gdLst>
                <a:gd name="T0" fmla="*/ 6889 w 7604"/>
                <a:gd name="T1" fmla="*/ 4138 h 4382"/>
                <a:gd name="T2" fmla="*/ 6901 w 7604"/>
                <a:gd name="T3" fmla="*/ 231 h 4382"/>
                <a:gd name="T4" fmla="*/ 934 w 7604"/>
                <a:gd name="T5" fmla="*/ 0 h 4382"/>
                <a:gd name="T6" fmla="*/ 703 w 7604"/>
                <a:gd name="T7" fmla="*/ 4063 h 4382"/>
                <a:gd name="T8" fmla="*/ 12 w 7604"/>
                <a:gd name="T9" fmla="*/ 4138 h 4382"/>
                <a:gd name="T10" fmla="*/ 0 w 7604"/>
                <a:gd name="T11" fmla="*/ 4268 h 4382"/>
                <a:gd name="T12" fmla="*/ 15 w 7604"/>
                <a:gd name="T13" fmla="*/ 4292 h 4382"/>
                <a:gd name="T14" fmla="*/ 346 w 7604"/>
                <a:gd name="T15" fmla="*/ 4382 h 4382"/>
                <a:gd name="T16" fmla="*/ 7588 w 7604"/>
                <a:gd name="T17" fmla="*/ 4292 h 4382"/>
                <a:gd name="T18" fmla="*/ 7597 w 7604"/>
                <a:gd name="T19" fmla="*/ 4286 h 4382"/>
                <a:gd name="T20" fmla="*/ 7604 w 7604"/>
                <a:gd name="T21" fmla="*/ 4150 h 4382"/>
                <a:gd name="T22" fmla="*/ 719 w 7604"/>
                <a:gd name="T23" fmla="*/ 4063 h 4382"/>
                <a:gd name="T24" fmla="*/ 934 w 7604"/>
                <a:gd name="T25" fmla="*/ 16 h 4382"/>
                <a:gd name="T26" fmla="*/ 6885 w 7604"/>
                <a:gd name="T27" fmla="*/ 231 h 4382"/>
                <a:gd name="T28" fmla="*/ 6872 w 7604"/>
                <a:gd name="T29" fmla="*/ 4138 h 4382"/>
                <a:gd name="T30" fmla="*/ 6243 w 7604"/>
                <a:gd name="T31" fmla="*/ 4134 h 4382"/>
                <a:gd name="T32" fmla="*/ 6784 w 7604"/>
                <a:gd name="T33" fmla="*/ 4051 h 4382"/>
                <a:gd name="T34" fmla="*/ 6864 w 7604"/>
                <a:gd name="T35" fmla="*/ 3598 h 4382"/>
                <a:gd name="T36" fmla="*/ 6864 w 7604"/>
                <a:gd name="T37" fmla="*/ 228 h 4382"/>
                <a:gd name="T38" fmla="*/ 931 w 7604"/>
                <a:gd name="T39" fmla="*/ 37 h 4382"/>
                <a:gd name="T40" fmla="*/ 740 w 7604"/>
                <a:gd name="T41" fmla="*/ 3578 h 4382"/>
                <a:gd name="T42" fmla="*/ 740 w 7604"/>
                <a:gd name="T43" fmla="*/ 3971 h 4382"/>
                <a:gd name="T44" fmla="*/ 1362 w 7604"/>
                <a:gd name="T45" fmla="*/ 4051 h 4382"/>
                <a:gd name="T46" fmla="*/ 1342 w 7604"/>
                <a:gd name="T47" fmla="*/ 4138 h 4382"/>
                <a:gd name="T48" fmla="*/ 719 w 7604"/>
                <a:gd name="T49" fmla="*/ 4063 h 4382"/>
                <a:gd name="T50" fmla="*/ 2477 w 7604"/>
                <a:gd name="T51" fmla="*/ 4138 h 4382"/>
                <a:gd name="T52" fmla="*/ 1359 w 7604"/>
                <a:gd name="T53" fmla="*/ 4138 h 4382"/>
                <a:gd name="T54" fmla="*/ 2227 w 7604"/>
                <a:gd name="T55" fmla="*/ 4051 h 4382"/>
                <a:gd name="T56" fmla="*/ 6208 w 7604"/>
                <a:gd name="T57" fmla="*/ 4051 h 4382"/>
                <a:gd name="T58" fmla="*/ 4340 w 7604"/>
                <a:gd name="T59" fmla="*/ 4138 h 4382"/>
                <a:gd name="T60" fmla="*/ 4323 w 7604"/>
                <a:gd name="T61" fmla="*/ 4154 h 4382"/>
                <a:gd name="T62" fmla="*/ 3355 w 7604"/>
                <a:gd name="T63" fmla="*/ 4224 h 4382"/>
                <a:gd name="T64" fmla="*/ 4323 w 7604"/>
                <a:gd name="T65" fmla="*/ 4154 h 4382"/>
                <a:gd name="T66" fmla="*/ 756 w 7604"/>
                <a:gd name="T67" fmla="*/ 3971 h 4382"/>
                <a:gd name="T68" fmla="*/ 756 w 7604"/>
                <a:gd name="T69" fmla="*/ 3578 h 4382"/>
                <a:gd name="T70" fmla="*/ 931 w 7604"/>
                <a:gd name="T71" fmla="*/ 53 h 4382"/>
                <a:gd name="T72" fmla="*/ 6848 w 7604"/>
                <a:gd name="T73" fmla="*/ 228 h 4382"/>
                <a:gd name="T74" fmla="*/ 6848 w 7604"/>
                <a:gd name="T75" fmla="*/ 3598 h 4382"/>
                <a:gd name="T76" fmla="*/ 6784 w 7604"/>
                <a:gd name="T77" fmla="*/ 4035 h 4382"/>
                <a:gd name="T78" fmla="*/ 16 w 7604"/>
                <a:gd name="T79" fmla="*/ 4154 h 4382"/>
                <a:gd name="T80" fmla="*/ 1359 w 7604"/>
                <a:gd name="T81" fmla="*/ 4154 h 4382"/>
                <a:gd name="T82" fmla="*/ 2477 w 7604"/>
                <a:gd name="T83" fmla="*/ 4154 h 4382"/>
                <a:gd name="T84" fmla="*/ 3355 w 7604"/>
                <a:gd name="T85" fmla="*/ 4240 h 4382"/>
                <a:gd name="T86" fmla="*/ 4339 w 7604"/>
                <a:gd name="T87" fmla="*/ 4154 h 4382"/>
                <a:gd name="T88" fmla="*/ 6247 w 7604"/>
                <a:gd name="T89" fmla="*/ 4154 h 4382"/>
                <a:gd name="T90" fmla="*/ 7588 w 7604"/>
                <a:gd name="T91" fmla="*/ 4269 h 4382"/>
                <a:gd name="T92" fmla="*/ 7581 w 7604"/>
                <a:gd name="T93" fmla="*/ 4278 h 4382"/>
                <a:gd name="T94" fmla="*/ 18 w 7604"/>
                <a:gd name="T95" fmla="*/ 4275 h 4382"/>
                <a:gd name="T96" fmla="*/ 16 w 7604"/>
                <a:gd name="T97" fmla="*/ 4154 h 4382"/>
                <a:gd name="T98" fmla="*/ 346 w 7604"/>
                <a:gd name="T99" fmla="*/ 4366 h 4382"/>
                <a:gd name="T100" fmla="*/ 7555 w 7604"/>
                <a:gd name="T101" fmla="*/ 4294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04" h="4382">
                  <a:moveTo>
                    <a:pt x="7592" y="4138"/>
                  </a:moveTo>
                  <a:cubicBezTo>
                    <a:pt x="6889" y="4138"/>
                    <a:pt x="6889" y="4138"/>
                    <a:pt x="6889" y="4138"/>
                  </a:cubicBezTo>
                  <a:cubicBezTo>
                    <a:pt x="6897" y="4114"/>
                    <a:pt x="6901" y="4089"/>
                    <a:pt x="6901" y="4063"/>
                  </a:cubicBezTo>
                  <a:cubicBezTo>
                    <a:pt x="6901" y="231"/>
                    <a:pt x="6901" y="231"/>
                    <a:pt x="6901" y="231"/>
                  </a:cubicBezTo>
                  <a:cubicBezTo>
                    <a:pt x="6901" y="103"/>
                    <a:pt x="6798" y="0"/>
                    <a:pt x="6671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807" y="0"/>
                    <a:pt x="703" y="103"/>
                    <a:pt x="703" y="231"/>
                  </a:cubicBezTo>
                  <a:cubicBezTo>
                    <a:pt x="703" y="4063"/>
                    <a:pt x="703" y="4063"/>
                    <a:pt x="703" y="4063"/>
                  </a:cubicBezTo>
                  <a:cubicBezTo>
                    <a:pt x="703" y="4089"/>
                    <a:pt x="708" y="4114"/>
                    <a:pt x="716" y="4138"/>
                  </a:cubicBezTo>
                  <a:cubicBezTo>
                    <a:pt x="12" y="4138"/>
                    <a:pt x="12" y="4138"/>
                    <a:pt x="12" y="4138"/>
                  </a:cubicBezTo>
                  <a:cubicBezTo>
                    <a:pt x="5" y="4138"/>
                    <a:pt x="0" y="4143"/>
                    <a:pt x="0" y="4150"/>
                  </a:cubicBezTo>
                  <a:cubicBezTo>
                    <a:pt x="0" y="4268"/>
                    <a:pt x="0" y="4268"/>
                    <a:pt x="0" y="4268"/>
                  </a:cubicBezTo>
                  <a:cubicBezTo>
                    <a:pt x="0" y="4271"/>
                    <a:pt x="0" y="4281"/>
                    <a:pt x="8" y="4287"/>
                  </a:cubicBezTo>
                  <a:cubicBezTo>
                    <a:pt x="11" y="4289"/>
                    <a:pt x="13" y="4291"/>
                    <a:pt x="15" y="4292"/>
                  </a:cubicBezTo>
                  <a:cubicBezTo>
                    <a:pt x="15" y="4292"/>
                    <a:pt x="15" y="4292"/>
                    <a:pt x="15" y="4292"/>
                  </a:cubicBezTo>
                  <a:cubicBezTo>
                    <a:pt x="68" y="4328"/>
                    <a:pt x="199" y="4382"/>
                    <a:pt x="346" y="4382"/>
                  </a:cubicBezTo>
                  <a:cubicBezTo>
                    <a:pt x="7257" y="4382"/>
                    <a:pt x="7257" y="4382"/>
                    <a:pt x="7257" y="4382"/>
                  </a:cubicBezTo>
                  <a:cubicBezTo>
                    <a:pt x="7404" y="4382"/>
                    <a:pt x="7536" y="4328"/>
                    <a:pt x="7588" y="4292"/>
                  </a:cubicBezTo>
                  <a:cubicBezTo>
                    <a:pt x="7588" y="4292"/>
                    <a:pt x="7588" y="4292"/>
                    <a:pt x="7588" y="4292"/>
                  </a:cubicBezTo>
                  <a:cubicBezTo>
                    <a:pt x="7591" y="4290"/>
                    <a:pt x="7594" y="4288"/>
                    <a:pt x="7597" y="4286"/>
                  </a:cubicBezTo>
                  <a:cubicBezTo>
                    <a:pt x="7604" y="4281"/>
                    <a:pt x="7604" y="4272"/>
                    <a:pt x="7604" y="4269"/>
                  </a:cubicBezTo>
                  <a:cubicBezTo>
                    <a:pt x="7604" y="4150"/>
                    <a:pt x="7604" y="4150"/>
                    <a:pt x="7604" y="4150"/>
                  </a:cubicBezTo>
                  <a:cubicBezTo>
                    <a:pt x="7604" y="4144"/>
                    <a:pt x="7598" y="4138"/>
                    <a:pt x="7592" y="4138"/>
                  </a:cubicBezTo>
                  <a:close/>
                  <a:moveTo>
                    <a:pt x="719" y="4063"/>
                  </a:moveTo>
                  <a:cubicBezTo>
                    <a:pt x="719" y="231"/>
                    <a:pt x="719" y="231"/>
                    <a:pt x="719" y="231"/>
                  </a:cubicBezTo>
                  <a:cubicBezTo>
                    <a:pt x="719" y="112"/>
                    <a:pt x="815" y="16"/>
                    <a:pt x="934" y="16"/>
                  </a:cubicBezTo>
                  <a:cubicBezTo>
                    <a:pt x="6671" y="16"/>
                    <a:pt x="6671" y="16"/>
                    <a:pt x="6671" y="16"/>
                  </a:cubicBezTo>
                  <a:cubicBezTo>
                    <a:pt x="6789" y="16"/>
                    <a:pt x="6885" y="112"/>
                    <a:pt x="6885" y="231"/>
                  </a:cubicBezTo>
                  <a:cubicBezTo>
                    <a:pt x="6885" y="4063"/>
                    <a:pt x="6885" y="4063"/>
                    <a:pt x="6885" y="4063"/>
                  </a:cubicBezTo>
                  <a:cubicBezTo>
                    <a:pt x="6885" y="4089"/>
                    <a:pt x="6881" y="4115"/>
                    <a:pt x="6872" y="4138"/>
                  </a:cubicBezTo>
                  <a:cubicBezTo>
                    <a:pt x="6244" y="4138"/>
                    <a:pt x="6244" y="4138"/>
                    <a:pt x="6244" y="4138"/>
                  </a:cubicBezTo>
                  <a:cubicBezTo>
                    <a:pt x="6243" y="4134"/>
                    <a:pt x="6243" y="4134"/>
                    <a:pt x="6243" y="4134"/>
                  </a:cubicBezTo>
                  <a:cubicBezTo>
                    <a:pt x="6224" y="4051"/>
                    <a:pt x="6224" y="4051"/>
                    <a:pt x="6224" y="4051"/>
                  </a:cubicBezTo>
                  <a:cubicBezTo>
                    <a:pt x="6784" y="4051"/>
                    <a:pt x="6784" y="4051"/>
                    <a:pt x="6784" y="4051"/>
                  </a:cubicBezTo>
                  <a:cubicBezTo>
                    <a:pt x="6828" y="4051"/>
                    <a:pt x="6864" y="4015"/>
                    <a:pt x="6864" y="3971"/>
                  </a:cubicBezTo>
                  <a:cubicBezTo>
                    <a:pt x="6864" y="3598"/>
                    <a:pt x="6864" y="3598"/>
                    <a:pt x="6864" y="3598"/>
                  </a:cubicBezTo>
                  <a:cubicBezTo>
                    <a:pt x="6864" y="3578"/>
                    <a:pt x="6864" y="3578"/>
                    <a:pt x="6864" y="3578"/>
                  </a:cubicBezTo>
                  <a:cubicBezTo>
                    <a:pt x="6864" y="228"/>
                    <a:pt x="6864" y="228"/>
                    <a:pt x="6864" y="228"/>
                  </a:cubicBezTo>
                  <a:cubicBezTo>
                    <a:pt x="6864" y="123"/>
                    <a:pt x="6779" y="37"/>
                    <a:pt x="6673" y="37"/>
                  </a:cubicBezTo>
                  <a:cubicBezTo>
                    <a:pt x="931" y="37"/>
                    <a:pt x="931" y="37"/>
                    <a:pt x="931" y="37"/>
                  </a:cubicBezTo>
                  <a:cubicBezTo>
                    <a:pt x="826" y="37"/>
                    <a:pt x="740" y="123"/>
                    <a:pt x="740" y="228"/>
                  </a:cubicBezTo>
                  <a:cubicBezTo>
                    <a:pt x="740" y="3578"/>
                    <a:pt x="740" y="3578"/>
                    <a:pt x="740" y="3578"/>
                  </a:cubicBezTo>
                  <a:cubicBezTo>
                    <a:pt x="740" y="3598"/>
                    <a:pt x="740" y="3598"/>
                    <a:pt x="740" y="3598"/>
                  </a:cubicBezTo>
                  <a:cubicBezTo>
                    <a:pt x="740" y="3971"/>
                    <a:pt x="740" y="3971"/>
                    <a:pt x="740" y="3971"/>
                  </a:cubicBezTo>
                  <a:cubicBezTo>
                    <a:pt x="740" y="4015"/>
                    <a:pt x="776" y="4051"/>
                    <a:pt x="820" y="4051"/>
                  </a:cubicBezTo>
                  <a:cubicBezTo>
                    <a:pt x="1362" y="4051"/>
                    <a:pt x="1362" y="4051"/>
                    <a:pt x="1362" y="4051"/>
                  </a:cubicBezTo>
                  <a:cubicBezTo>
                    <a:pt x="1343" y="4134"/>
                    <a:pt x="1343" y="4134"/>
                    <a:pt x="1343" y="4134"/>
                  </a:cubicBezTo>
                  <a:cubicBezTo>
                    <a:pt x="1342" y="4138"/>
                    <a:pt x="1342" y="4138"/>
                    <a:pt x="1342" y="4138"/>
                  </a:cubicBezTo>
                  <a:cubicBezTo>
                    <a:pt x="733" y="4138"/>
                    <a:pt x="733" y="4138"/>
                    <a:pt x="733" y="4138"/>
                  </a:cubicBezTo>
                  <a:cubicBezTo>
                    <a:pt x="724" y="4115"/>
                    <a:pt x="719" y="4089"/>
                    <a:pt x="719" y="4063"/>
                  </a:cubicBezTo>
                  <a:close/>
                  <a:moveTo>
                    <a:pt x="3264" y="4138"/>
                  </a:moveTo>
                  <a:cubicBezTo>
                    <a:pt x="2477" y="4138"/>
                    <a:pt x="2477" y="4138"/>
                    <a:pt x="2477" y="4138"/>
                  </a:cubicBezTo>
                  <a:cubicBezTo>
                    <a:pt x="2227" y="4138"/>
                    <a:pt x="2227" y="4138"/>
                    <a:pt x="2227" y="4138"/>
                  </a:cubicBezTo>
                  <a:cubicBezTo>
                    <a:pt x="1359" y="4138"/>
                    <a:pt x="1359" y="4138"/>
                    <a:pt x="1359" y="4138"/>
                  </a:cubicBezTo>
                  <a:cubicBezTo>
                    <a:pt x="1378" y="4051"/>
                    <a:pt x="1378" y="4051"/>
                    <a:pt x="1378" y="4051"/>
                  </a:cubicBezTo>
                  <a:cubicBezTo>
                    <a:pt x="2227" y="4051"/>
                    <a:pt x="2227" y="4051"/>
                    <a:pt x="2227" y="4051"/>
                  </a:cubicBezTo>
                  <a:cubicBezTo>
                    <a:pt x="2477" y="4051"/>
                    <a:pt x="2477" y="4051"/>
                    <a:pt x="2477" y="4051"/>
                  </a:cubicBezTo>
                  <a:cubicBezTo>
                    <a:pt x="6208" y="4051"/>
                    <a:pt x="6208" y="4051"/>
                    <a:pt x="6208" y="4051"/>
                  </a:cubicBezTo>
                  <a:cubicBezTo>
                    <a:pt x="6227" y="4138"/>
                    <a:pt x="6227" y="4138"/>
                    <a:pt x="6227" y="4138"/>
                  </a:cubicBezTo>
                  <a:cubicBezTo>
                    <a:pt x="4340" y="4138"/>
                    <a:pt x="4340" y="4138"/>
                    <a:pt x="4340" y="4138"/>
                  </a:cubicBezTo>
                  <a:lnTo>
                    <a:pt x="3264" y="4138"/>
                  </a:lnTo>
                  <a:close/>
                  <a:moveTo>
                    <a:pt x="4323" y="4154"/>
                  </a:moveTo>
                  <a:cubicBezTo>
                    <a:pt x="4318" y="4180"/>
                    <a:pt x="4293" y="4224"/>
                    <a:pt x="4248" y="4224"/>
                  </a:cubicBezTo>
                  <a:cubicBezTo>
                    <a:pt x="3355" y="4224"/>
                    <a:pt x="3355" y="4224"/>
                    <a:pt x="3355" y="4224"/>
                  </a:cubicBezTo>
                  <a:cubicBezTo>
                    <a:pt x="3311" y="4224"/>
                    <a:pt x="3285" y="4180"/>
                    <a:pt x="3281" y="4154"/>
                  </a:cubicBezTo>
                  <a:lnTo>
                    <a:pt x="4323" y="4154"/>
                  </a:lnTo>
                  <a:close/>
                  <a:moveTo>
                    <a:pt x="820" y="4035"/>
                  </a:moveTo>
                  <a:cubicBezTo>
                    <a:pt x="785" y="4035"/>
                    <a:pt x="756" y="4006"/>
                    <a:pt x="756" y="3971"/>
                  </a:cubicBezTo>
                  <a:cubicBezTo>
                    <a:pt x="756" y="3598"/>
                    <a:pt x="756" y="3598"/>
                    <a:pt x="756" y="3598"/>
                  </a:cubicBezTo>
                  <a:cubicBezTo>
                    <a:pt x="756" y="3578"/>
                    <a:pt x="756" y="3578"/>
                    <a:pt x="756" y="3578"/>
                  </a:cubicBezTo>
                  <a:cubicBezTo>
                    <a:pt x="756" y="228"/>
                    <a:pt x="756" y="228"/>
                    <a:pt x="756" y="228"/>
                  </a:cubicBezTo>
                  <a:cubicBezTo>
                    <a:pt x="756" y="132"/>
                    <a:pt x="835" y="53"/>
                    <a:pt x="931" y="53"/>
                  </a:cubicBezTo>
                  <a:cubicBezTo>
                    <a:pt x="6673" y="53"/>
                    <a:pt x="6673" y="53"/>
                    <a:pt x="6673" y="53"/>
                  </a:cubicBezTo>
                  <a:cubicBezTo>
                    <a:pt x="6770" y="53"/>
                    <a:pt x="6848" y="132"/>
                    <a:pt x="6848" y="228"/>
                  </a:cubicBezTo>
                  <a:cubicBezTo>
                    <a:pt x="6848" y="3578"/>
                    <a:pt x="6848" y="3578"/>
                    <a:pt x="6848" y="3578"/>
                  </a:cubicBezTo>
                  <a:cubicBezTo>
                    <a:pt x="6848" y="3598"/>
                    <a:pt x="6848" y="3598"/>
                    <a:pt x="6848" y="3598"/>
                  </a:cubicBezTo>
                  <a:cubicBezTo>
                    <a:pt x="6848" y="3971"/>
                    <a:pt x="6848" y="3971"/>
                    <a:pt x="6848" y="3971"/>
                  </a:cubicBezTo>
                  <a:cubicBezTo>
                    <a:pt x="6848" y="4006"/>
                    <a:pt x="6819" y="4035"/>
                    <a:pt x="6784" y="4035"/>
                  </a:cubicBezTo>
                  <a:lnTo>
                    <a:pt x="820" y="4035"/>
                  </a:lnTo>
                  <a:close/>
                  <a:moveTo>
                    <a:pt x="16" y="4154"/>
                  </a:moveTo>
                  <a:cubicBezTo>
                    <a:pt x="1339" y="4154"/>
                    <a:pt x="1339" y="4154"/>
                    <a:pt x="1339" y="4154"/>
                  </a:cubicBezTo>
                  <a:cubicBezTo>
                    <a:pt x="1359" y="4154"/>
                    <a:pt x="1359" y="4154"/>
                    <a:pt x="1359" y="4154"/>
                  </a:cubicBezTo>
                  <a:cubicBezTo>
                    <a:pt x="2227" y="4154"/>
                    <a:pt x="2227" y="4154"/>
                    <a:pt x="2227" y="4154"/>
                  </a:cubicBezTo>
                  <a:cubicBezTo>
                    <a:pt x="2477" y="4154"/>
                    <a:pt x="2477" y="4154"/>
                    <a:pt x="2477" y="4154"/>
                  </a:cubicBezTo>
                  <a:cubicBezTo>
                    <a:pt x="3264" y="4154"/>
                    <a:pt x="3264" y="4154"/>
                    <a:pt x="3264" y="4154"/>
                  </a:cubicBezTo>
                  <a:cubicBezTo>
                    <a:pt x="3269" y="4187"/>
                    <a:pt x="3301" y="4240"/>
                    <a:pt x="3355" y="4240"/>
                  </a:cubicBezTo>
                  <a:cubicBezTo>
                    <a:pt x="4248" y="4240"/>
                    <a:pt x="4248" y="4240"/>
                    <a:pt x="4248" y="4240"/>
                  </a:cubicBezTo>
                  <a:cubicBezTo>
                    <a:pt x="4303" y="4240"/>
                    <a:pt x="4334" y="4187"/>
                    <a:pt x="4339" y="4154"/>
                  </a:cubicBezTo>
                  <a:cubicBezTo>
                    <a:pt x="6227" y="4154"/>
                    <a:pt x="6227" y="4154"/>
                    <a:pt x="6227" y="4154"/>
                  </a:cubicBezTo>
                  <a:cubicBezTo>
                    <a:pt x="6247" y="4154"/>
                    <a:pt x="6247" y="4154"/>
                    <a:pt x="6247" y="4154"/>
                  </a:cubicBezTo>
                  <a:cubicBezTo>
                    <a:pt x="7588" y="4154"/>
                    <a:pt x="7588" y="4154"/>
                    <a:pt x="7588" y="4154"/>
                  </a:cubicBezTo>
                  <a:cubicBezTo>
                    <a:pt x="7588" y="4269"/>
                    <a:pt x="7588" y="4269"/>
                    <a:pt x="7588" y="4269"/>
                  </a:cubicBezTo>
                  <a:cubicBezTo>
                    <a:pt x="7588" y="4271"/>
                    <a:pt x="7588" y="4273"/>
                    <a:pt x="7587" y="4273"/>
                  </a:cubicBezTo>
                  <a:cubicBezTo>
                    <a:pt x="7585" y="4275"/>
                    <a:pt x="7583" y="4276"/>
                    <a:pt x="7581" y="4278"/>
                  </a:cubicBezTo>
                  <a:cubicBezTo>
                    <a:pt x="22" y="4278"/>
                    <a:pt x="22" y="4278"/>
                    <a:pt x="22" y="4278"/>
                  </a:cubicBezTo>
                  <a:cubicBezTo>
                    <a:pt x="21" y="4277"/>
                    <a:pt x="19" y="4276"/>
                    <a:pt x="18" y="4275"/>
                  </a:cubicBezTo>
                  <a:cubicBezTo>
                    <a:pt x="16" y="4274"/>
                    <a:pt x="16" y="4272"/>
                    <a:pt x="16" y="4268"/>
                  </a:cubicBezTo>
                  <a:lnTo>
                    <a:pt x="16" y="4154"/>
                  </a:lnTo>
                  <a:close/>
                  <a:moveTo>
                    <a:pt x="7257" y="4366"/>
                  </a:moveTo>
                  <a:cubicBezTo>
                    <a:pt x="346" y="4366"/>
                    <a:pt x="346" y="4366"/>
                    <a:pt x="346" y="4366"/>
                  </a:cubicBezTo>
                  <a:cubicBezTo>
                    <a:pt x="222" y="4366"/>
                    <a:pt x="109" y="4327"/>
                    <a:pt x="48" y="4294"/>
                  </a:cubicBezTo>
                  <a:cubicBezTo>
                    <a:pt x="7555" y="4294"/>
                    <a:pt x="7555" y="4294"/>
                    <a:pt x="7555" y="4294"/>
                  </a:cubicBezTo>
                  <a:cubicBezTo>
                    <a:pt x="7494" y="4327"/>
                    <a:pt x="7382" y="4366"/>
                    <a:pt x="7257" y="4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296821-F397-4CBD-821B-EBC3700DF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200" y="2701926"/>
              <a:ext cx="12295188" cy="7808913"/>
            </a:xfrm>
            <a:custGeom>
              <a:avLst/>
              <a:gdLst>
                <a:gd name="T0" fmla="*/ 5797 w 5817"/>
                <a:gd name="T1" fmla="*/ 0 h 3653"/>
                <a:gd name="T2" fmla="*/ 20 w 5817"/>
                <a:gd name="T3" fmla="*/ 0 h 3653"/>
                <a:gd name="T4" fmla="*/ 0 w 5817"/>
                <a:gd name="T5" fmla="*/ 20 h 3653"/>
                <a:gd name="T6" fmla="*/ 0 w 5817"/>
                <a:gd name="T7" fmla="*/ 3633 h 3653"/>
                <a:gd name="T8" fmla="*/ 20 w 5817"/>
                <a:gd name="T9" fmla="*/ 3653 h 3653"/>
                <a:gd name="T10" fmla="*/ 5797 w 5817"/>
                <a:gd name="T11" fmla="*/ 3653 h 3653"/>
                <a:gd name="T12" fmla="*/ 5817 w 5817"/>
                <a:gd name="T13" fmla="*/ 3633 h 3653"/>
                <a:gd name="T14" fmla="*/ 5817 w 5817"/>
                <a:gd name="T15" fmla="*/ 20 h 3653"/>
                <a:gd name="T16" fmla="*/ 5797 w 5817"/>
                <a:gd name="T17" fmla="*/ 0 h 3653"/>
                <a:gd name="T18" fmla="*/ 5797 w 5817"/>
                <a:gd name="T19" fmla="*/ 3633 h 3653"/>
                <a:gd name="T20" fmla="*/ 20 w 5817"/>
                <a:gd name="T21" fmla="*/ 3633 h 3653"/>
                <a:gd name="T22" fmla="*/ 20 w 5817"/>
                <a:gd name="T23" fmla="*/ 20 h 3653"/>
                <a:gd name="T24" fmla="*/ 5797 w 5817"/>
                <a:gd name="T25" fmla="*/ 20 h 3653"/>
                <a:gd name="T26" fmla="*/ 5797 w 5817"/>
                <a:gd name="T27" fmla="*/ 363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17" h="3653">
                  <a:moveTo>
                    <a:pt x="579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633"/>
                    <a:pt x="0" y="3633"/>
                    <a:pt x="0" y="3633"/>
                  </a:cubicBezTo>
                  <a:cubicBezTo>
                    <a:pt x="0" y="3644"/>
                    <a:pt x="9" y="3653"/>
                    <a:pt x="20" y="3653"/>
                  </a:cubicBezTo>
                  <a:cubicBezTo>
                    <a:pt x="5797" y="3653"/>
                    <a:pt x="5797" y="3653"/>
                    <a:pt x="5797" y="3653"/>
                  </a:cubicBezTo>
                  <a:cubicBezTo>
                    <a:pt x="5808" y="3653"/>
                    <a:pt x="5817" y="3644"/>
                    <a:pt x="5817" y="3633"/>
                  </a:cubicBezTo>
                  <a:cubicBezTo>
                    <a:pt x="5817" y="20"/>
                    <a:pt x="5817" y="20"/>
                    <a:pt x="5817" y="20"/>
                  </a:cubicBezTo>
                  <a:cubicBezTo>
                    <a:pt x="5817" y="9"/>
                    <a:pt x="5808" y="0"/>
                    <a:pt x="5797" y="0"/>
                  </a:cubicBezTo>
                  <a:close/>
                  <a:moveTo>
                    <a:pt x="5797" y="3633"/>
                  </a:moveTo>
                  <a:cubicBezTo>
                    <a:pt x="20" y="3633"/>
                    <a:pt x="20" y="3633"/>
                    <a:pt x="20" y="363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797" y="20"/>
                    <a:pt x="5797" y="20"/>
                    <a:pt x="5797" y="20"/>
                  </a:cubicBezTo>
                  <a:lnTo>
                    <a:pt x="5797" y="3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1809731-60A8-40AA-AD3A-B5A0E54EB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8500" y="2449513"/>
              <a:ext cx="134938" cy="136525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4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4"/>
                    <a:pt x="23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7B1EFFB-9BB9-4052-A5BF-668548C00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8" y="11414126"/>
              <a:ext cx="204788" cy="73025"/>
            </a:xfrm>
            <a:custGeom>
              <a:avLst/>
              <a:gdLst>
                <a:gd name="T0" fmla="*/ 52 w 97"/>
                <a:gd name="T1" fmla="*/ 34 h 34"/>
                <a:gd name="T2" fmla="*/ 52 w 97"/>
                <a:gd name="T3" fmla="*/ 34 h 34"/>
                <a:gd name="T4" fmla="*/ 57 w 97"/>
                <a:gd name="T5" fmla="*/ 34 h 34"/>
                <a:gd name="T6" fmla="*/ 95 w 97"/>
                <a:gd name="T7" fmla="*/ 22 h 34"/>
                <a:gd name="T8" fmla="*/ 93 w 97"/>
                <a:gd name="T9" fmla="*/ 11 h 34"/>
                <a:gd name="T10" fmla="*/ 45 w 97"/>
                <a:gd name="T11" fmla="*/ 0 h 34"/>
                <a:gd name="T12" fmla="*/ 40 w 97"/>
                <a:gd name="T13" fmla="*/ 0 h 34"/>
                <a:gd name="T14" fmla="*/ 2 w 97"/>
                <a:gd name="T15" fmla="*/ 12 h 34"/>
                <a:gd name="T16" fmla="*/ 4 w 97"/>
                <a:gd name="T17" fmla="*/ 24 h 34"/>
                <a:gd name="T18" fmla="*/ 52 w 97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"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4" y="34"/>
                    <a:pt x="55" y="34"/>
                    <a:pt x="57" y="34"/>
                  </a:cubicBezTo>
                  <a:cubicBezTo>
                    <a:pt x="79" y="34"/>
                    <a:pt x="92" y="30"/>
                    <a:pt x="95" y="22"/>
                  </a:cubicBezTo>
                  <a:cubicBezTo>
                    <a:pt x="97" y="18"/>
                    <a:pt x="96" y="14"/>
                    <a:pt x="93" y="11"/>
                  </a:cubicBezTo>
                  <a:cubicBezTo>
                    <a:pt x="84" y="1"/>
                    <a:pt x="52" y="0"/>
                    <a:pt x="45" y="0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18" y="1"/>
                    <a:pt x="5" y="5"/>
                    <a:pt x="2" y="12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13" y="34"/>
                    <a:pt x="46" y="34"/>
                    <a:pt x="5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D87FC00-5181-4661-9023-0C98CBC0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013" y="11414126"/>
              <a:ext cx="204788" cy="73025"/>
            </a:xfrm>
            <a:custGeom>
              <a:avLst/>
              <a:gdLst>
                <a:gd name="T0" fmla="*/ 40 w 97"/>
                <a:gd name="T1" fmla="*/ 34 h 34"/>
                <a:gd name="T2" fmla="*/ 45 w 97"/>
                <a:gd name="T3" fmla="*/ 34 h 34"/>
                <a:gd name="T4" fmla="*/ 93 w 97"/>
                <a:gd name="T5" fmla="*/ 24 h 34"/>
                <a:gd name="T6" fmla="*/ 95 w 97"/>
                <a:gd name="T7" fmla="*/ 12 h 34"/>
                <a:gd name="T8" fmla="*/ 57 w 97"/>
                <a:gd name="T9" fmla="*/ 0 h 34"/>
                <a:gd name="T10" fmla="*/ 52 w 97"/>
                <a:gd name="T11" fmla="*/ 0 h 34"/>
                <a:gd name="T12" fmla="*/ 4 w 97"/>
                <a:gd name="T13" fmla="*/ 11 h 34"/>
                <a:gd name="T14" fmla="*/ 2 w 97"/>
                <a:gd name="T15" fmla="*/ 22 h 34"/>
                <a:gd name="T16" fmla="*/ 40 w 97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4">
                  <a:moveTo>
                    <a:pt x="40" y="34"/>
                  </a:moveTo>
                  <a:cubicBezTo>
                    <a:pt x="42" y="34"/>
                    <a:pt x="44" y="34"/>
                    <a:pt x="45" y="34"/>
                  </a:cubicBezTo>
                  <a:cubicBezTo>
                    <a:pt x="52" y="34"/>
                    <a:pt x="84" y="34"/>
                    <a:pt x="93" y="24"/>
                  </a:cubicBezTo>
                  <a:cubicBezTo>
                    <a:pt x="96" y="20"/>
                    <a:pt x="97" y="16"/>
                    <a:pt x="95" y="12"/>
                  </a:cubicBezTo>
                  <a:cubicBezTo>
                    <a:pt x="92" y="5"/>
                    <a:pt x="79" y="1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46" y="0"/>
                    <a:pt x="13" y="1"/>
                    <a:pt x="4" y="11"/>
                  </a:cubicBezTo>
                  <a:cubicBezTo>
                    <a:pt x="1" y="14"/>
                    <a:pt x="0" y="18"/>
                    <a:pt x="2" y="22"/>
                  </a:cubicBezTo>
                  <a:cubicBezTo>
                    <a:pt x="5" y="30"/>
                    <a:pt x="18" y="34"/>
                    <a:pt x="4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6892615" y="1648440"/>
            <a:ext cx="4242974" cy="2530440"/>
            <a:chOff x="13787023" y="4243532"/>
            <a:chExt cx="8487053" cy="5061539"/>
          </a:xfrm>
        </p:grpSpPr>
        <p:sp>
          <p:nvSpPr>
            <p:cNvPr id="16" name="Tekstvak 15"/>
            <p:cNvSpPr txBox="1"/>
            <p:nvPr/>
          </p:nvSpPr>
          <p:spPr>
            <a:xfrm>
              <a:off x="13787023" y="4243532"/>
              <a:ext cx="3617487" cy="923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28554"/>
              <a:r>
                <a:rPr lang="nl-NL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Opdracht 3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3849167" y="5672834"/>
              <a:ext cx="8424909" cy="3632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Terug in de klas ga je samen:</a:t>
              </a:r>
            </a:p>
            <a:p>
              <a:pPr defTabSz="228554"/>
              <a:endParaRPr lang="nl-NL" sz="1400" dirty="0">
                <a:solidFill>
                  <a:srgbClr val="283147"/>
                </a:solidFill>
                <a:latin typeface="Calibri"/>
              </a:endParaRPr>
            </a:p>
            <a:p>
              <a:pPr marL="228554" indent="-228554" defTabSz="228554">
                <a:buFont typeface="Arial" panose="020B0604020202020204" pitchFamily="34" charset="0"/>
                <a:buChar char="•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De foto’s uploaden naar Pix4D</a:t>
              </a:r>
            </a:p>
            <a:p>
              <a:pPr marL="228554" indent="-228554" defTabSz="228554">
                <a:buFont typeface="Arial" panose="020B0604020202020204" pitchFamily="34" charset="0"/>
                <a:buChar char="•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Het VARI algoritme toepassen op de foto’s</a:t>
              </a:r>
            </a:p>
            <a:p>
              <a:pPr marL="228554" indent="-228554" defTabSz="228554">
                <a:buFont typeface="Arial" panose="020B0604020202020204" pitchFamily="34" charset="0"/>
                <a:buChar char="•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Een conclusie trekken</a:t>
              </a:r>
            </a:p>
            <a:p>
              <a:pPr marL="228554" indent="-228554" defTabSz="228554">
                <a:buFont typeface="Arial" panose="020B0604020202020204" pitchFamily="34" charset="0"/>
                <a:buChar char="•"/>
              </a:pPr>
              <a:endParaRPr lang="nl-NL" sz="1400" dirty="0">
                <a:solidFill>
                  <a:srgbClr val="283147"/>
                </a:solidFill>
                <a:latin typeface="Calibri"/>
              </a:endParaRPr>
            </a:p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Dit proces film je uiteraard ook en leg je uit in de video.</a:t>
              </a:r>
            </a:p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De </a:t>
              </a:r>
              <a:r>
                <a:rPr lang="nl-NL" sz="1400" b="1" dirty="0">
                  <a:solidFill>
                    <a:srgbClr val="283147"/>
                  </a:solidFill>
                  <a:latin typeface="Calibri"/>
                </a:rPr>
                <a:t>eisen aan de video </a:t>
              </a: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vind je in de volgende slide.</a:t>
              </a:r>
            </a:p>
          </p:txBody>
        </p:sp>
        <p:sp>
          <p:nvSpPr>
            <p:cNvPr id="18" name="Rectangle 1"/>
            <p:cNvSpPr/>
            <p:nvPr/>
          </p:nvSpPr>
          <p:spPr>
            <a:xfrm>
              <a:off x="13950973" y="5400864"/>
              <a:ext cx="414337" cy="3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54"/>
              <a:endParaRPr lang="ru-RU" sz="90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8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086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783407" y="447"/>
            <a:ext cx="3679155" cy="68571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100000">
                <a:schemeClr val="bg2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/>
            <a:endParaRPr lang="nl-NL" sz="9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469ED2C-F8EB-4DF2-90F2-4976E71437E0}"/>
              </a:ext>
            </a:extLst>
          </p:cNvPr>
          <p:cNvSpPr>
            <a:spLocks/>
          </p:cNvSpPr>
          <p:nvPr/>
        </p:nvSpPr>
        <p:spPr bwMode="auto">
          <a:xfrm rot="12600000">
            <a:off x="2564766" y="1613088"/>
            <a:ext cx="5435760" cy="4619733"/>
          </a:xfrm>
          <a:custGeom>
            <a:avLst/>
            <a:gdLst>
              <a:gd name="T0" fmla="*/ 1069 w 1166"/>
              <a:gd name="T1" fmla="*/ 676 h 990"/>
              <a:gd name="T2" fmla="*/ 886 w 1166"/>
              <a:gd name="T3" fmla="*/ 990 h 990"/>
              <a:gd name="T4" fmla="*/ 275 w 1166"/>
              <a:gd name="T5" fmla="*/ 990 h 990"/>
              <a:gd name="T6" fmla="*/ 104 w 1166"/>
              <a:gd name="T7" fmla="*/ 683 h 990"/>
              <a:gd name="T8" fmla="*/ 421 w 1166"/>
              <a:gd name="T9" fmla="*/ 168 h 990"/>
              <a:gd name="T10" fmla="*/ 787 w 1166"/>
              <a:gd name="T11" fmla="*/ 175 h 990"/>
              <a:gd name="T12" fmla="*/ 1069 w 1166"/>
              <a:gd name="T13" fmla="*/ 676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6" h="990">
                <a:moveTo>
                  <a:pt x="1069" y="676"/>
                </a:moveTo>
                <a:cubicBezTo>
                  <a:pt x="1166" y="849"/>
                  <a:pt x="1084" y="990"/>
                  <a:pt x="886" y="990"/>
                </a:cubicBezTo>
                <a:cubicBezTo>
                  <a:pt x="275" y="990"/>
                  <a:pt x="275" y="990"/>
                  <a:pt x="275" y="990"/>
                </a:cubicBezTo>
                <a:cubicBezTo>
                  <a:pt x="77" y="990"/>
                  <a:pt x="0" y="852"/>
                  <a:pt x="104" y="683"/>
                </a:cubicBezTo>
                <a:cubicBezTo>
                  <a:pt x="421" y="168"/>
                  <a:pt x="421" y="168"/>
                  <a:pt x="421" y="168"/>
                </a:cubicBezTo>
                <a:cubicBezTo>
                  <a:pt x="525" y="0"/>
                  <a:pt x="689" y="3"/>
                  <a:pt x="787" y="175"/>
                </a:cubicBezTo>
                <a:lnTo>
                  <a:pt x="1069" y="676"/>
                </a:lnTo>
                <a:close/>
              </a:path>
            </a:pathLst>
          </a:custGeom>
          <a:noFill/>
          <a:ln>
            <a:solidFill>
              <a:schemeClr val="tx1">
                <a:alpha val="26000"/>
              </a:schemeClr>
            </a:solidFill>
          </a:ln>
          <a:effectLst>
            <a:outerShdw blurRad="406400" dist="215900" dir="2700000" algn="ctr" rotWithShape="0">
              <a:schemeClr val="bg2">
                <a:alpha val="69000"/>
              </a:schemeClr>
            </a:outerShdw>
          </a:effec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/>
            <a:endParaRPr lang="en-US" sz="900" dirty="0">
              <a:solidFill>
                <a:srgbClr val="283147"/>
              </a:solidFill>
              <a:latin typeface="Calibri"/>
            </a:endParaRPr>
          </a:p>
        </p:txBody>
      </p:sp>
      <p:grpSp>
        <p:nvGrpSpPr>
          <p:cNvPr id="26" name="Groep 25"/>
          <p:cNvGrpSpPr/>
          <p:nvPr/>
        </p:nvGrpSpPr>
        <p:grpSpPr>
          <a:xfrm>
            <a:off x="8222083" y="1335392"/>
            <a:ext cx="2941013" cy="4310316"/>
            <a:chOff x="16437429" y="3805923"/>
            <a:chExt cx="5882792" cy="8621755"/>
          </a:xfrm>
        </p:grpSpPr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F23F2075-4B85-4767-972F-DA94E087A712}"/>
                </a:ext>
              </a:extLst>
            </p:cNvPr>
            <p:cNvSpPr txBox="1"/>
            <p:nvPr/>
          </p:nvSpPr>
          <p:spPr>
            <a:xfrm>
              <a:off x="16437429" y="3805923"/>
              <a:ext cx="5260347" cy="67719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228554"/>
              <a:r>
                <a:rPr lang="en-US" sz="1600" b="1" dirty="0" err="1">
                  <a:solidFill>
                    <a:srgbClr val="283147"/>
                  </a:solidFill>
                  <a:latin typeface="Century Gothic"/>
                </a:rPr>
                <a:t>Inleiding</a:t>
              </a:r>
              <a:endParaRPr lang="en-US" sz="1600" b="1" dirty="0">
                <a:solidFill>
                  <a:srgbClr val="283147"/>
                </a:solidFill>
                <a:latin typeface="Century Gothic"/>
              </a:endParaRPr>
            </a:p>
          </p:txBody>
        </p:sp>
        <p:cxnSp>
          <p:nvCxnSpPr>
            <p:cNvPr id="10" name="Straight Connector 11">
              <a:extLst>
                <a:ext uri="{FF2B5EF4-FFF2-40B4-BE49-F238E27FC236}">
                  <a16:creationId xmlns:a16="http://schemas.microsoft.com/office/drawing/2014/main" id="{E6AD2912-F9AB-4455-BE4B-7E0D411CBC0B}"/>
                </a:ext>
              </a:extLst>
            </p:cNvPr>
            <p:cNvCxnSpPr/>
            <p:nvPr/>
          </p:nvCxnSpPr>
          <p:spPr>
            <a:xfrm>
              <a:off x="17357882" y="4637007"/>
              <a:ext cx="42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88BD893C-FB37-49A7-A85D-DFAE7CB2E8A0}"/>
                </a:ext>
              </a:extLst>
            </p:cNvPr>
            <p:cNvSpPr txBox="1"/>
            <p:nvPr/>
          </p:nvSpPr>
          <p:spPr>
            <a:xfrm>
              <a:off x="21824921" y="4329191"/>
              <a:ext cx="495300" cy="6156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54"/>
              <a:r>
                <a:rPr lang="en-US" sz="700" b="1" dirty="0">
                  <a:solidFill>
                    <a:srgbClr val="283147"/>
                  </a:solidFill>
                  <a:latin typeface="Calibri"/>
                </a:rPr>
                <a:t>03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2DE7DFA9-5286-46F4-99B2-272196038993}"/>
                </a:ext>
              </a:extLst>
            </p:cNvPr>
            <p:cNvSpPr txBox="1"/>
            <p:nvPr/>
          </p:nvSpPr>
          <p:spPr>
            <a:xfrm>
              <a:off x="17229990" y="4790895"/>
              <a:ext cx="4467786" cy="73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28554"/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Korte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samenvatting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en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nieuwe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slides.</a:t>
              </a:r>
              <a:br>
                <a:rPr lang="en-US" sz="900" dirty="0">
                  <a:solidFill>
                    <a:srgbClr val="283147"/>
                  </a:solidFill>
                  <a:latin typeface="Calibri"/>
                </a:rPr>
              </a:b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Haal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jouw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eigen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EU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Dronebewijs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.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4172B930-FC2C-4CB4-8469-52383E6FF974}"/>
                </a:ext>
              </a:extLst>
            </p:cNvPr>
            <p:cNvSpPr txBox="1"/>
            <p:nvPr/>
          </p:nvSpPr>
          <p:spPr>
            <a:xfrm>
              <a:off x="17229990" y="6145026"/>
              <a:ext cx="4467786" cy="67719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228554"/>
              <a:r>
                <a:rPr lang="en-US" sz="1600" b="1" dirty="0" err="1">
                  <a:solidFill>
                    <a:srgbClr val="283147"/>
                  </a:solidFill>
                  <a:latin typeface="Century Gothic"/>
                </a:rPr>
                <a:t>Precisielandbouw</a:t>
              </a:r>
              <a:endParaRPr lang="en-US" sz="1600" b="1" dirty="0">
                <a:solidFill>
                  <a:srgbClr val="283147"/>
                </a:solidFill>
                <a:latin typeface="Century Gothic"/>
              </a:endParaRPr>
            </a:p>
          </p:txBody>
        </p:sp>
        <p:cxnSp>
          <p:nvCxnSpPr>
            <p:cNvPr id="15" name="Straight Connector 16">
              <a:extLst>
                <a:ext uri="{FF2B5EF4-FFF2-40B4-BE49-F238E27FC236}">
                  <a16:creationId xmlns:a16="http://schemas.microsoft.com/office/drawing/2014/main" id="{990DD388-A9DE-414A-80B9-F5F46182A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08368" y="6975570"/>
              <a:ext cx="4212000" cy="1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5F2F5EFD-0F73-418A-9DF6-277BF627D92C}"/>
                </a:ext>
              </a:extLst>
            </p:cNvPr>
            <p:cNvSpPr txBox="1"/>
            <p:nvPr/>
          </p:nvSpPr>
          <p:spPr>
            <a:xfrm>
              <a:off x="21824921" y="6668294"/>
              <a:ext cx="495300" cy="6156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54"/>
              <a:r>
                <a:rPr lang="en-US" sz="700" b="1" dirty="0">
                  <a:solidFill>
                    <a:srgbClr val="283147"/>
                  </a:solidFill>
                  <a:latin typeface="Calibri"/>
                </a:rPr>
                <a:t>26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D555E574-E0A3-41AD-99A3-2E53230EE1F8}"/>
                </a:ext>
              </a:extLst>
            </p:cNvPr>
            <p:cNvSpPr txBox="1"/>
            <p:nvPr/>
          </p:nvSpPr>
          <p:spPr>
            <a:xfrm>
              <a:off x="17622191" y="7129998"/>
              <a:ext cx="4075585" cy="73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28554"/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Hoe je met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behulp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van drones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meer</a:t>
              </a:r>
              <a:br>
                <a:rPr lang="en-US" sz="900" dirty="0">
                  <a:solidFill>
                    <a:srgbClr val="283147"/>
                  </a:solidFill>
                  <a:latin typeface="Calibri"/>
                </a:rPr>
              </a:b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gewas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kunt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oogsten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.</a:t>
              </a:r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C3F5CCA7-5ED0-4D8F-A438-F37931F5245D}"/>
                </a:ext>
              </a:extLst>
            </p:cNvPr>
            <p:cNvSpPr txBox="1"/>
            <p:nvPr/>
          </p:nvSpPr>
          <p:spPr>
            <a:xfrm>
              <a:off x="17229990" y="8473597"/>
              <a:ext cx="4467786" cy="67719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228554"/>
              <a:r>
                <a:rPr lang="en-US" sz="1600" b="1" dirty="0" err="1">
                  <a:solidFill>
                    <a:srgbClr val="283147"/>
                  </a:solidFill>
                  <a:latin typeface="Century Gothic"/>
                </a:rPr>
                <a:t>Opdracht</a:t>
              </a:r>
              <a:endParaRPr lang="en-US" sz="1600" b="1" dirty="0">
                <a:solidFill>
                  <a:srgbClr val="283147"/>
                </a:solidFill>
                <a:latin typeface="Century Gothic"/>
              </a:endParaRPr>
            </a:p>
          </p:txBody>
        </p:sp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id="{F7BF14C5-2C4B-4F63-BEE4-72CD605B5FC9}"/>
                </a:ext>
              </a:extLst>
            </p:cNvPr>
            <p:cNvCxnSpPr>
              <a:cxnSpLocks/>
            </p:cNvCxnSpPr>
            <p:nvPr/>
          </p:nvCxnSpPr>
          <p:spPr>
            <a:xfrm>
              <a:off x="17408368" y="9304681"/>
              <a:ext cx="42127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D84A66EB-B878-4B19-B379-796D92B911DB}"/>
                </a:ext>
              </a:extLst>
            </p:cNvPr>
            <p:cNvSpPr txBox="1"/>
            <p:nvPr/>
          </p:nvSpPr>
          <p:spPr>
            <a:xfrm>
              <a:off x="21824921" y="8996865"/>
              <a:ext cx="495300" cy="6156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54"/>
              <a:r>
                <a:rPr lang="en-US" sz="700" b="1" dirty="0">
                  <a:solidFill>
                    <a:srgbClr val="283147"/>
                  </a:solidFill>
                  <a:latin typeface="Calibri"/>
                </a:rPr>
                <a:t>53</a:t>
              </a: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0B2C51E4-9D59-4AA5-91BF-C44BE22514AA}"/>
                </a:ext>
              </a:extLst>
            </p:cNvPr>
            <p:cNvSpPr txBox="1"/>
            <p:nvPr/>
          </p:nvSpPr>
          <p:spPr>
            <a:xfrm>
              <a:off x="17622191" y="9458569"/>
              <a:ext cx="4075585" cy="73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28554"/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Het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uitvoeren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van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een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gewasanalyse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en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maken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van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een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video.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C3F5CCA7-5ED0-4D8F-A438-F37931F5245D}"/>
                </a:ext>
              </a:extLst>
            </p:cNvPr>
            <p:cNvSpPr txBox="1"/>
            <p:nvPr/>
          </p:nvSpPr>
          <p:spPr>
            <a:xfrm>
              <a:off x="17229990" y="10703946"/>
              <a:ext cx="4467786" cy="67719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228554"/>
              <a:r>
                <a:rPr lang="en-US" sz="1600" b="1" dirty="0">
                  <a:solidFill>
                    <a:srgbClr val="283147"/>
                  </a:solidFill>
                  <a:latin typeface="Century Gothic"/>
                </a:rPr>
                <a:t>EU </a:t>
              </a:r>
              <a:r>
                <a:rPr lang="en-US" sz="1600" b="1" dirty="0" err="1">
                  <a:solidFill>
                    <a:srgbClr val="283147"/>
                  </a:solidFill>
                  <a:latin typeface="Century Gothic"/>
                </a:rPr>
                <a:t>Dronebewijs</a:t>
              </a:r>
              <a:endParaRPr lang="en-US" sz="1600" b="1" dirty="0">
                <a:solidFill>
                  <a:srgbClr val="283147"/>
                </a:solidFill>
                <a:latin typeface="Century Gothic"/>
              </a:endParaRPr>
            </a:p>
          </p:txBody>
        </p:sp>
        <p:cxnSp>
          <p:nvCxnSpPr>
            <p:cNvPr id="23" name="Straight Connector 20">
              <a:extLst>
                <a:ext uri="{FF2B5EF4-FFF2-40B4-BE49-F238E27FC236}">
                  <a16:creationId xmlns:a16="http://schemas.microsoft.com/office/drawing/2014/main" id="{F7BF14C5-2C4B-4F63-BEE4-72CD605B5FC9}"/>
                </a:ext>
              </a:extLst>
            </p:cNvPr>
            <p:cNvCxnSpPr>
              <a:cxnSpLocks/>
            </p:cNvCxnSpPr>
            <p:nvPr/>
          </p:nvCxnSpPr>
          <p:spPr>
            <a:xfrm>
              <a:off x="17408369" y="11535029"/>
              <a:ext cx="42127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D84A66EB-B878-4B19-B379-796D92B911DB}"/>
                </a:ext>
              </a:extLst>
            </p:cNvPr>
            <p:cNvSpPr txBox="1"/>
            <p:nvPr/>
          </p:nvSpPr>
          <p:spPr>
            <a:xfrm>
              <a:off x="21824921" y="11227214"/>
              <a:ext cx="495300" cy="6156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228554"/>
              <a:r>
                <a:rPr lang="en-US" sz="700" b="1" dirty="0">
                  <a:solidFill>
                    <a:srgbClr val="283147"/>
                  </a:solidFill>
                  <a:latin typeface="Calibri"/>
                </a:rPr>
                <a:t>60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0B2C51E4-9D59-4AA5-91BF-C44BE22514AA}"/>
                </a:ext>
              </a:extLst>
            </p:cNvPr>
            <p:cNvSpPr txBox="1"/>
            <p:nvPr/>
          </p:nvSpPr>
          <p:spPr>
            <a:xfrm>
              <a:off x="17622191" y="11688918"/>
              <a:ext cx="4075585" cy="73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28554"/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Haal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tijdens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de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Agri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Drone Challenge</a:t>
              </a:r>
              <a:br>
                <a:rPr lang="en-US" sz="900" dirty="0">
                  <a:solidFill>
                    <a:srgbClr val="283147"/>
                  </a:solidFill>
                  <a:latin typeface="Calibri"/>
                </a:rPr>
              </a:b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jouw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eigen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900" dirty="0" err="1">
                  <a:solidFill>
                    <a:srgbClr val="283147"/>
                  </a:solidFill>
                  <a:latin typeface="Calibri"/>
                </a:rPr>
                <a:t>basiscertificaat</a:t>
              </a:r>
              <a:r>
                <a:rPr lang="en-US" sz="900" dirty="0">
                  <a:solidFill>
                    <a:srgbClr val="283147"/>
                  </a:solidFill>
                  <a:latin typeface="Calibri"/>
                </a:rPr>
                <a:t>.</a:t>
              </a:r>
            </a:p>
          </p:txBody>
        </p:sp>
      </p:grp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77" y="1486153"/>
            <a:ext cx="3885694" cy="38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2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6892615" y="2009130"/>
            <a:ext cx="4242974" cy="3378524"/>
            <a:chOff x="13787023" y="5166814"/>
            <a:chExt cx="8487053" cy="6757928"/>
          </a:xfrm>
        </p:grpSpPr>
        <p:sp>
          <p:nvSpPr>
            <p:cNvPr id="10" name="Tekstvak 9"/>
            <p:cNvSpPr txBox="1"/>
            <p:nvPr/>
          </p:nvSpPr>
          <p:spPr>
            <a:xfrm>
              <a:off x="13787023" y="5166814"/>
              <a:ext cx="4614685" cy="1662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28554"/>
              <a:r>
                <a:rPr lang="nl-NL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Doen:</a:t>
              </a:r>
              <a:br>
                <a:rPr lang="nl-NL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</a:br>
              <a:r>
                <a:rPr lang="nl-NL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Gewasanalyse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3849167" y="7430619"/>
              <a:ext cx="8424909" cy="4494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Tijdens de </a:t>
              </a:r>
              <a:r>
                <a:rPr lang="nl-NL" sz="1400" dirty="0" err="1">
                  <a:solidFill>
                    <a:srgbClr val="283147"/>
                  </a:solidFill>
                  <a:latin typeface="Calibri"/>
                </a:rPr>
                <a:t>Agri</a:t>
              </a: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 Drone Challenge ga je buiten een </a:t>
              </a:r>
              <a:r>
                <a:rPr lang="nl-NL" sz="1400" b="1" dirty="0">
                  <a:solidFill>
                    <a:srgbClr val="283147"/>
                  </a:solidFill>
                  <a:latin typeface="Calibri"/>
                </a:rPr>
                <a:t>gewasanalyse</a:t>
              </a: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 uitvoeren voor een bedrijf.</a:t>
              </a:r>
            </a:p>
            <a:p>
              <a:pPr defTabSz="228554"/>
              <a:endParaRPr lang="nl-NL" sz="1400" dirty="0">
                <a:solidFill>
                  <a:srgbClr val="283147"/>
                </a:solidFill>
                <a:latin typeface="Calibri"/>
              </a:endParaRPr>
            </a:p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Dit doe je in een team.</a:t>
              </a:r>
            </a:p>
            <a:p>
              <a:pPr defTabSz="228554"/>
              <a:endParaRPr lang="nl-NL" sz="1400" dirty="0">
                <a:solidFill>
                  <a:srgbClr val="283147"/>
                </a:solidFill>
                <a:latin typeface="Calibri"/>
              </a:endParaRPr>
            </a:p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De operatie bereid je voor. In de buurt voer je de vlucht uit. Na afloop lever je de analyse op. Deze stappen presenteer je samen in een korte video.</a:t>
              </a:r>
            </a:p>
            <a:p>
              <a:pPr defTabSz="228554"/>
              <a:br>
                <a:rPr lang="nl-NL" sz="1400" dirty="0">
                  <a:solidFill>
                    <a:srgbClr val="283147"/>
                  </a:solidFill>
                  <a:latin typeface="Calibri"/>
                </a:rPr>
              </a:b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Op de volgende slides staan de opdrachten uitgelegd. </a:t>
              </a:r>
            </a:p>
          </p:txBody>
        </p:sp>
        <p:sp>
          <p:nvSpPr>
            <p:cNvPr id="17" name="Rectangle 1"/>
            <p:cNvSpPr/>
            <p:nvPr/>
          </p:nvSpPr>
          <p:spPr>
            <a:xfrm>
              <a:off x="13950973" y="6892317"/>
              <a:ext cx="414337" cy="3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54"/>
              <a:endParaRPr lang="ru-RU" sz="90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9" b="9149"/>
          <a:stretch>
            <a:fillRect/>
          </a:stretch>
        </p:blipFill>
        <p:spPr>
          <a:xfrm>
            <a:off x="793061" y="446"/>
            <a:ext cx="5594529" cy="6857107"/>
          </a:xfrm>
        </p:spPr>
      </p:pic>
    </p:spTree>
    <p:extLst>
      <p:ext uri="{BB962C8B-B14F-4D97-AF65-F5344CB8AC3E}">
        <p14:creationId xmlns:p14="http://schemas.microsoft.com/office/powerpoint/2010/main" val="34675108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7727"/>
          <a:stretch>
            <a:fillRect/>
          </a:stretch>
        </p:blipFill>
        <p:spPr>
          <a:xfrm>
            <a:off x="5631464" y="2112137"/>
            <a:ext cx="4180758" cy="2651415"/>
          </a:xfrm>
          <a:custGeom>
            <a:avLst/>
            <a:gdLst>
              <a:gd name="connsiteX0" fmla="*/ 0 w 8362604"/>
              <a:gd name="connsiteY0" fmla="*/ 0 h 5303520"/>
              <a:gd name="connsiteX1" fmla="*/ 8362604 w 8362604"/>
              <a:gd name="connsiteY1" fmla="*/ 0 h 5303520"/>
              <a:gd name="connsiteX2" fmla="*/ 8362604 w 8362604"/>
              <a:gd name="connsiteY2" fmla="*/ 5303520 h 5303520"/>
              <a:gd name="connsiteX3" fmla="*/ 0 w 8362604"/>
              <a:gd name="connsiteY3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2604" h="5303520">
                <a:moveTo>
                  <a:pt x="0" y="0"/>
                </a:moveTo>
                <a:lnTo>
                  <a:pt x="8362604" y="0"/>
                </a:lnTo>
                <a:lnTo>
                  <a:pt x="8362604" y="5303520"/>
                </a:lnTo>
                <a:lnTo>
                  <a:pt x="0" y="530352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6181C2-658D-4AE9-8397-F30C9D145329}"/>
              </a:ext>
            </a:extLst>
          </p:cNvPr>
          <p:cNvGrpSpPr/>
          <p:nvPr/>
        </p:nvGrpSpPr>
        <p:grpSpPr>
          <a:xfrm>
            <a:off x="4986942" y="1918423"/>
            <a:ext cx="5487930" cy="3198763"/>
            <a:chOff x="4157662" y="2174081"/>
            <a:chExt cx="16071850" cy="936783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0AD04EB-6CE7-4132-B74E-2CBD85915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2" y="2174081"/>
              <a:ext cx="16071850" cy="9367838"/>
            </a:xfrm>
            <a:custGeom>
              <a:avLst/>
              <a:gdLst>
                <a:gd name="T0" fmla="*/ 6889 w 7604"/>
                <a:gd name="T1" fmla="*/ 4138 h 4382"/>
                <a:gd name="T2" fmla="*/ 6901 w 7604"/>
                <a:gd name="T3" fmla="*/ 231 h 4382"/>
                <a:gd name="T4" fmla="*/ 934 w 7604"/>
                <a:gd name="T5" fmla="*/ 0 h 4382"/>
                <a:gd name="T6" fmla="*/ 703 w 7604"/>
                <a:gd name="T7" fmla="*/ 4063 h 4382"/>
                <a:gd name="T8" fmla="*/ 12 w 7604"/>
                <a:gd name="T9" fmla="*/ 4138 h 4382"/>
                <a:gd name="T10" fmla="*/ 0 w 7604"/>
                <a:gd name="T11" fmla="*/ 4268 h 4382"/>
                <a:gd name="T12" fmla="*/ 15 w 7604"/>
                <a:gd name="T13" fmla="*/ 4292 h 4382"/>
                <a:gd name="T14" fmla="*/ 346 w 7604"/>
                <a:gd name="T15" fmla="*/ 4382 h 4382"/>
                <a:gd name="T16" fmla="*/ 7588 w 7604"/>
                <a:gd name="T17" fmla="*/ 4292 h 4382"/>
                <a:gd name="T18" fmla="*/ 7597 w 7604"/>
                <a:gd name="T19" fmla="*/ 4286 h 4382"/>
                <a:gd name="T20" fmla="*/ 7604 w 7604"/>
                <a:gd name="T21" fmla="*/ 4150 h 4382"/>
                <a:gd name="T22" fmla="*/ 719 w 7604"/>
                <a:gd name="T23" fmla="*/ 4063 h 4382"/>
                <a:gd name="T24" fmla="*/ 934 w 7604"/>
                <a:gd name="T25" fmla="*/ 16 h 4382"/>
                <a:gd name="T26" fmla="*/ 6885 w 7604"/>
                <a:gd name="T27" fmla="*/ 231 h 4382"/>
                <a:gd name="T28" fmla="*/ 6872 w 7604"/>
                <a:gd name="T29" fmla="*/ 4138 h 4382"/>
                <a:gd name="T30" fmla="*/ 6243 w 7604"/>
                <a:gd name="T31" fmla="*/ 4134 h 4382"/>
                <a:gd name="T32" fmla="*/ 6784 w 7604"/>
                <a:gd name="T33" fmla="*/ 4051 h 4382"/>
                <a:gd name="T34" fmla="*/ 6864 w 7604"/>
                <a:gd name="T35" fmla="*/ 3598 h 4382"/>
                <a:gd name="T36" fmla="*/ 6864 w 7604"/>
                <a:gd name="T37" fmla="*/ 228 h 4382"/>
                <a:gd name="T38" fmla="*/ 931 w 7604"/>
                <a:gd name="T39" fmla="*/ 37 h 4382"/>
                <a:gd name="T40" fmla="*/ 740 w 7604"/>
                <a:gd name="T41" fmla="*/ 3578 h 4382"/>
                <a:gd name="T42" fmla="*/ 740 w 7604"/>
                <a:gd name="T43" fmla="*/ 3971 h 4382"/>
                <a:gd name="T44" fmla="*/ 1362 w 7604"/>
                <a:gd name="T45" fmla="*/ 4051 h 4382"/>
                <a:gd name="T46" fmla="*/ 1342 w 7604"/>
                <a:gd name="T47" fmla="*/ 4138 h 4382"/>
                <a:gd name="T48" fmla="*/ 719 w 7604"/>
                <a:gd name="T49" fmla="*/ 4063 h 4382"/>
                <a:gd name="T50" fmla="*/ 2477 w 7604"/>
                <a:gd name="T51" fmla="*/ 4138 h 4382"/>
                <a:gd name="T52" fmla="*/ 1359 w 7604"/>
                <a:gd name="T53" fmla="*/ 4138 h 4382"/>
                <a:gd name="T54" fmla="*/ 2227 w 7604"/>
                <a:gd name="T55" fmla="*/ 4051 h 4382"/>
                <a:gd name="T56" fmla="*/ 6208 w 7604"/>
                <a:gd name="T57" fmla="*/ 4051 h 4382"/>
                <a:gd name="T58" fmla="*/ 4340 w 7604"/>
                <a:gd name="T59" fmla="*/ 4138 h 4382"/>
                <a:gd name="T60" fmla="*/ 4323 w 7604"/>
                <a:gd name="T61" fmla="*/ 4154 h 4382"/>
                <a:gd name="T62" fmla="*/ 3355 w 7604"/>
                <a:gd name="T63" fmla="*/ 4224 h 4382"/>
                <a:gd name="T64" fmla="*/ 4323 w 7604"/>
                <a:gd name="T65" fmla="*/ 4154 h 4382"/>
                <a:gd name="T66" fmla="*/ 756 w 7604"/>
                <a:gd name="T67" fmla="*/ 3971 h 4382"/>
                <a:gd name="T68" fmla="*/ 756 w 7604"/>
                <a:gd name="T69" fmla="*/ 3578 h 4382"/>
                <a:gd name="T70" fmla="*/ 931 w 7604"/>
                <a:gd name="T71" fmla="*/ 53 h 4382"/>
                <a:gd name="T72" fmla="*/ 6848 w 7604"/>
                <a:gd name="T73" fmla="*/ 228 h 4382"/>
                <a:gd name="T74" fmla="*/ 6848 w 7604"/>
                <a:gd name="T75" fmla="*/ 3598 h 4382"/>
                <a:gd name="T76" fmla="*/ 6784 w 7604"/>
                <a:gd name="T77" fmla="*/ 4035 h 4382"/>
                <a:gd name="T78" fmla="*/ 16 w 7604"/>
                <a:gd name="T79" fmla="*/ 4154 h 4382"/>
                <a:gd name="T80" fmla="*/ 1359 w 7604"/>
                <a:gd name="T81" fmla="*/ 4154 h 4382"/>
                <a:gd name="T82" fmla="*/ 2477 w 7604"/>
                <a:gd name="T83" fmla="*/ 4154 h 4382"/>
                <a:gd name="T84" fmla="*/ 3355 w 7604"/>
                <a:gd name="T85" fmla="*/ 4240 h 4382"/>
                <a:gd name="T86" fmla="*/ 4339 w 7604"/>
                <a:gd name="T87" fmla="*/ 4154 h 4382"/>
                <a:gd name="T88" fmla="*/ 6247 w 7604"/>
                <a:gd name="T89" fmla="*/ 4154 h 4382"/>
                <a:gd name="T90" fmla="*/ 7588 w 7604"/>
                <a:gd name="T91" fmla="*/ 4269 h 4382"/>
                <a:gd name="T92" fmla="*/ 7581 w 7604"/>
                <a:gd name="T93" fmla="*/ 4278 h 4382"/>
                <a:gd name="T94" fmla="*/ 18 w 7604"/>
                <a:gd name="T95" fmla="*/ 4275 h 4382"/>
                <a:gd name="T96" fmla="*/ 16 w 7604"/>
                <a:gd name="T97" fmla="*/ 4154 h 4382"/>
                <a:gd name="T98" fmla="*/ 346 w 7604"/>
                <a:gd name="T99" fmla="*/ 4366 h 4382"/>
                <a:gd name="T100" fmla="*/ 7555 w 7604"/>
                <a:gd name="T101" fmla="*/ 4294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04" h="4382">
                  <a:moveTo>
                    <a:pt x="7592" y="4138"/>
                  </a:moveTo>
                  <a:cubicBezTo>
                    <a:pt x="6889" y="4138"/>
                    <a:pt x="6889" y="4138"/>
                    <a:pt x="6889" y="4138"/>
                  </a:cubicBezTo>
                  <a:cubicBezTo>
                    <a:pt x="6897" y="4114"/>
                    <a:pt x="6901" y="4089"/>
                    <a:pt x="6901" y="4063"/>
                  </a:cubicBezTo>
                  <a:cubicBezTo>
                    <a:pt x="6901" y="231"/>
                    <a:pt x="6901" y="231"/>
                    <a:pt x="6901" y="231"/>
                  </a:cubicBezTo>
                  <a:cubicBezTo>
                    <a:pt x="6901" y="103"/>
                    <a:pt x="6798" y="0"/>
                    <a:pt x="6671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807" y="0"/>
                    <a:pt x="703" y="103"/>
                    <a:pt x="703" y="231"/>
                  </a:cubicBezTo>
                  <a:cubicBezTo>
                    <a:pt x="703" y="4063"/>
                    <a:pt x="703" y="4063"/>
                    <a:pt x="703" y="4063"/>
                  </a:cubicBezTo>
                  <a:cubicBezTo>
                    <a:pt x="703" y="4089"/>
                    <a:pt x="708" y="4114"/>
                    <a:pt x="716" y="4138"/>
                  </a:cubicBezTo>
                  <a:cubicBezTo>
                    <a:pt x="12" y="4138"/>
                    <a:pt x="12" y="4138"/>
                    <a:pt x="12" y="4138"/>
                  </a:cubicBezTo>
                  <a:cubicBezTo>
                    <a:pt x="5" y="4138"/>
                    <a:pt x="0" y="4143"/>
                    <a:pt x="0" y="4150"/>
                  </a:cubicBezTo>
                  <a:cubicBezTo>
                    <a:pt x="0" y="4268"/>
                    <a:pt x="0" y="4268"/>
                    <a:pt x="0" y="4268"/>
                  </a:cubicBezTo>
                  <a:cubicBezTo>
                    <a:pt x="0" y="4271"/>
                    <a:pt x="0" y="4281"/>
                    <a:pt x="8" y="4287"/>
                  </a:cubicBezTo>
                  <a:cubicBezTo>
                    <a:pt x="11" y="4289"/>
                    <a:pt x="13" y="4291"/>
                    <a:pt x="15" y="4292"/>
                  </a:cubicBezTo>
                  <a:cubicBezTo>
                    <a:pt x="15" y="4292"/>
                    <a:pt x="15" y="4292"/>
                    <a:pt x="15" y="4292"/>
                  </a:cubicBezTo>
                  <a:cubicBezTo>
                    <a:pt x="68" y="4328"/>
                    <a:pt x="199" y="4382"/>
                    <a:pt x="346" y="4382"/>
                  </a:cubicBezTo>
                  <a:cubicBezTo>
                    <a:pt x="7257" y="4382"/>
                    <a:pt x="7257" y="4382"/>
                    <a:pt x="7257" y="4382"/>
                  </a:cubicBezTo>
                  <a:cubicBezTo>
                    <a:pt x="7404" y="4382"/>
                    <a:pt x="7536" y="4328"/>
                    <a:pt x="7588" y="4292"/>
                  </a:cubicBezTo>
                  <a:cubicBezTo>
                    <a:pt x="7588" y="4292"/>
                    <a:pt x="7588" y="4292"/>
                    <a:pt x="7588" y="4292"/>
                  </a:cubicBezTo>
                  <a:cubicBezTo>
                    <a:pt x="7591" y="4290"/>
                    <a:pt x="7594" y="4288"/>
                    <a:pt x="7597" y="4286"/>
                  </a:cubicBezTo>
                  <a:cubicBezTo>
                    <a:pt x="7604" y="4281"/>
                    <a:pt x="7604" y="4272"/>
                    <a:pt x="7604" y="4269"/>
                  </a:cubicBezTo>
                  <a:cubicBezTo>
                    <a:pt x="7604" y="4150"/>
                    <a:pt x="7604" y="4150"/>
                    <a:pt x="7604" y="4150"/>
                  </a:cubicBezTo>
                  <a:cubicBezTo>
                    <a:pt x="7604" y="4144"/>
                    <a:pt x="7598" y="4138"/>
                    <a:pt x="7592" y="4138"/>
                  </a:cubicBezTo>
                  <a:close/>
                  <a:moveTo>
                    <a:pt x="719" y="4063"/>
                  </a:moveTo>
                  <a:cubicBezTo>
                    <a:pt x="719" y="231"/>
                    <a:pt x="719" y="231"/>
                    <a:pt x="719" y="231"/>
                  </a:cubicBezTo>
                  <a:cubicBezTo>
                    <a:pt x="719" y="112"/>
                    <a:pt x="815" y="16"/>
                    <a:pt x="934" y="16"/>
                  </a:cubicBezTo>
                  <a:cubicBezTo>
                    <a:pt x="6671" y="16"/>
                    <a:pt x="6671" y="16"/>
                    <a:pt x="6671" y="16"/>
                  </a:cubicBezTo>
                  <a:cubicBezTo>
                    <a:pt x="6789" y="16"/>
                    <a:pt x="6885" y="112"/>
                    <a:pt x="6885" y="231"/>
                  </a:cubicBezTo>
                  <a:cubicBezTo>
                    <a:pt x="6885" y="4063"/>
                    <a:pt x="6885" y="4063"/>
                    <a:pt x="6885" y="4063"/>
                  </a:cubicBezTo>
                  <a:cubicBezTo>
                    <a:pt x="6885" y="4089"/>
                    <a:pt x="6881" y="4115"/>
                    <a:pt x="6872" y="4138"/>
                  </a:cubicBezTo>
                  <a:cubicBezTo>
                    <a:pt x="6244" y="4138"/>
                    <a:pt x="6244" y="4138"/>
                    <a:pt x="6244" y="4138"/>
                  </a:cubicBezTo>
                  <a:cubicBezTo>
                    <a:pt x="6243" y="4134"/>
                    <a:pt x="6243" y="4134"/>
                    <a:pt x="6243" y="4134"/>
                  </a:cubicBezTo>
                  <a:cubicBezTo>
                    <a:pt x="6224" y="4051"/>
                    <a:pt x="6224" y="4051"/>
                    <a:pt x="6224" y="4051"/>
                  </a:cubicBezTo>
                  <a:cubicBezTo>
                    <a:pt x="6784" y="4051"/>
                    <a:pt x="6784" y="4051"/>
                    <a:pt x="6784" y="4051"/>
                  </a:cubicBezTo>
                  <a:cubicBezTo>
                    <a:pt x="6828" y="4051"/>
                    <a:pt x="6864" y="4015"/>
                    <a:pt x="6864" y="3971"/>
                  </a:cubicBezTo>
                  <a:cubicBezTo>
                    <a:pt x="6864" y="3598"/>
                    <a:pt x="6864" y="3598"/>
                    <a:pt x="6864" y="3598"/>
                  </a:cubicBezTo>
                  <a:cubicBezTo>
                    <a:pt x="6864" y="3578"/>
                    <a:pt x="6864" y="3578"/>
                    <a:pt x="6864" y="3578"/>
                  </a:cubicBezTo>
                  <a:cubicBezTo>
                    <a:pt x="6864" y="228"/>
                    <a:pt x="6864" y="228"/>
                    <a:pt x="6864" y="228"/>
                  </a:cubicBezTo>
                  <a:cubicBezTo>
                    <a:pt x="6864" y="123"/>
                    <a:pt x="6779" y="37"/>
                    <a:pt x="6673" y="37"/>
                  </a:cubicBezTo>
                  <a:cubicBezTo>
                    <a:pt x="931" y="37"/>
                    <a:pt x="931" y="37"/>
                    <a:pt x="931" y="37"/>
                  </a:cubicBezTo>
                  <a:cubicBezTo>
                    <a:pt x="826" y="37"/>
                    <a:pt x="740" y="123"/>
                    <a:pt x="740" y="228"/>
                  </a:cubicBezTo>
                  <a:cubicBezTo>
                    <a:pt x="740" y="3578"/>
                    <a:pt x="740" y="3578"/>
                    <a:pt x="740" y="3578"/>
                  </a:cubicBezTo>
                  <a:cubicBezTo>
                    <a:pt x="740" y="3598"/>
                    <a:pt x="740" y="3598"/>
                    <a:pt x="740" y="3598"/>
                  </a:cubicBezTo>
                  <a:cubicBezTo>
                    <a:pt x="740" y="3971"/>
                    <a:pt x="740" y="3971"/>
                    <a:pt x="740" y="3971"/>
                  </a:cubicBezTo>
                  <a:cubicBezTo>
                    <a:pt x="740" y="4015"/>
                    <a:pt x="776" y="4051"/>
                    <a:pt x="820" y="4051"/>
                  </a:cubicBezTo>
                  <a:cubicBezTo>
                    <a:pt x="1362" y="4051"/>
                    <a:pt x="1362" y="4051"/>
                    <a:pt x="1362" y="4051"/>
                  </a:cubicBezTo>
                  <a:cubicBezTo>
                    <a:pt x="1343" y="4134"/>
                    <a:pt x="1343" y="4134"/>
                    <a:pt x="1343" y="4134"/>
                  </a:cubicBezTo>
                  <a:cubicBezTo>
                    <a:pt x="1342" y="4138"/>
                    <a:pt x="1342" y="4138"/>
                    <a:pt x="1342" y="4138"/>
                  </a:cubicBezTo>
                  <a:cubicBezTo>
                    <a:pt x="733" y="4138"/>
                    <a:pt x="733" y="4138"/>
                    <a:pt x="733" y="4138"/>
                  </a:cubicBezTo>
                  <a:cubicBezTo>
                    <a:pt x="724" y="4115"/>
                    <a:pt x="719" y="4089"/>
                    <a:pt x="719" y="4063"/>
                  </a:cubicBezTo>
                  <a:close/>
                  <a:moveTo>
                    <a:pt x="3264" y="4138"/>
                  </a:moveTo>
                  <a:cubicBezTo>
                    <a:pt x="2477" y="4138"/>
                    <a:pt x="2477" y="4138"/>
                    <a:pt x="2477" y="4138"/>
                  </a:cubicBezTo>
                  <a:cubicBezTo>
                    <a:pt x="2227" y="4138"/>
                    <a:pt x="2227" y="4138"/>
                    <a:pt x="2227" y="4138"/>
                  </a:cubicBezTo>
                  <a:cubicBezTo>
                    <a:pt x="1359" y="4138"/>
                    <a:pt x="1359" y="4138"/>
                    <a:pt x="1359" y="4138"/>
                  </a:cubicBezTo>
                  <a:cubicBezTo>
                    <a:pt x="1378" y="4051"/>
                    <a:pt x="1378" y="4051"/>
                    <a:pt x="1378" y="4051"/>
                  </a:cubicBezTo>
                  <a:cubicBezTo>
                    <a:pt x="2227" y="4051"/>
                    <a:pt x="2227" y="4051"/>
                    <a:pt x="2227" y="4051"/>
                  </a:cubicBezTo>
                  <a:cubicBezTo>
                    <a:pt x="2477" y="4051"/>
                    <a:pt x="2477" y="4051"/>
                    <a:pt x="2477" y="4051"/>
                  </a:cubicBezTo>
                  <a:cubicBezTo>
                    <a:pt x="6208" y="4051"/>
                    <a:pt x="6208" y="4051"/>
                    <a:pt x="6208" y="4051"/>
                  </a:cubicBezTo>
                  <a:cubicBezTo>
                    <a:pt x="6227" y="4138"/>
                    <a:pt x="6227" y="4138"/>
                    <a:pt x="6227" y="4138"/>
                  </a:cubicBezTo>
                  <a:cubicBezTo>
                    <a:pt x="4340" y="4138"/>
                    <a:pt x="4340" y="4138"/>
                    <a:pt x="4340" y="4138"/>
                  </a:cubicBezTo>
                  <a:lnTo>
                    <a:pt x="3264" y="4138"/>
                  </a:lnTo>
                  <a:close/>
                  <a:moveTo>
                    <a:pt x="4323" y="4154"/>
                  </a:moveTo>
                  <a:cubicBezTo>
                    <a:pt x="4318" y="4180"/>
                    <a:pt x="4293" y="4224"/>
                    <a:pt x="4248" y="4224"/>
                  </a:cubicBezTo>
                  <a:cubicBezTo>
                    <a:pt x="3355" y="4224"/>
                    <a:pt x="3355" y="4224"/>
                    <a:pt x="3355" y="4224"/>
                  </a:cubicBezTo>
                  <a:cubicBezTo>
                    <a:pt x="3311" y="4224"/>
                    <a:pt x="3285" y="4180"/>
                    <a:pt x="3281" y="4154"/>
                  </a:cubicBezTo>
                  <a:lnTo>
                    <a:pt x="4323" y="4154"/>
                  </a:lnTo>
                  <a:close/>
                  <a:moveTo>
                    <a:pt x="820" y="4035"/>
                  </a:moveTo>
                  <a:cubicBezTo>
                    <a:pt x="785" y="4035"/>
                    <a:pt x="756" y="4006"/>
                    <a:pt x="756" y="3971"/>
                  </a:cubicBezTo>
                  <a:cubicBezTo>
                    <a:pt x="756" y="3598"/>
                    <a:pt x="756" y="3598"/>
                    <a:pt x="756" y="3598"/>
                  </a:cubicBezTo>
                  <a:cubicBezTo>
                    <a:pt x="756" y="3578"/>
                    <a:pt x="756" y="3578"/>
                    <a:pt x="756" y="3578"/>
                  </a:cubicBezTo>
                  <a:cubicBezTo>
                    <a:pt x="756" y="228"/>
                    <a:pt x="756" y="228"/>
                    <a:pt x="756" y="228"/>
                  </a:cubicBezTo>
                  <a:cubicBezTo>
                    <a:pt x="756" y="132"/>
                    <a:pt x="835" y="53"/>
                    <a:pt x="931" y="53"/>
                  </a:cubicBezTo>
                  <a:cubicBezTo>
                    <a:pt x="6673" y="53"/>
                    <a:pt x="6673" y="53"/>
                    <a:pt x="6673" y="53"/>
                  </a:cubicBezTo>
                  <a:cubicBezTo>
                    <a:pt x="6770" y="53"/>
                    <a:pt x="6848" y="132"/>
                    <a:pt x="6848" y="228"/>
                  </a:cubicBezTo>
                  <a:cubicBezTo>
                    <a:pt x="6848" y="3578"/>
                    <a:pt x="6848" y="3578"/>
                    <a:pt x="6848" y="3578"/>
                  </a:cubicBezTo>
                  <a:cubicBezTo>
                    <a:pt x="6848" y="3598"/>
                    <a:pt x="6848" y="3598"/>
                    <a:pt x="6848" y="3598"/>
                  </a:cubicBezTo>
                  <a:cubicBezTo>
                    <a:pt x="6848" y="3971"/>
                    <a:pt x="6848" y="3971"/>
                    <a:pt x="6848" y="3971"/>
                  </a:cubicBezTo>
                  <a:cubicBezTo>
                    <a:pt x="6848" y="4006"/>
                    <a:pt x="6819" y="4035"/>
                    <a:pt x="6784" y="4035"/>
                  </a:cubicBezTo>
                  <a:lnTo>
                    <a:pt x="820" y="4035"/>
                  </a:lnTo>
                  <a:close/>
                  <a:moveTo>
                    <a:pt x="16" y="4154"/>
                  </a:moveTo>
                  <a:cubicBezTo>
                    <a:pt x="1339" y="4154"/>
                    <a:pt x="1339" y="4154"/>
                    <a:pt x="1339" y="4154"/>
                  </a:cubicBezTo>
                  <a:cubicBezTo>
                    <a:pt x="1359" y="4154"/>
                    <a:pt x="1359" y="4154"/>
                    <a:pt x="1359" y="4154"/>
                  </a:cubicBezTo>
                  <a:cubicBezTo>
                    <a:pt x="2227" y="4154"/>
                    <a:pt x="2227" y="4154"/>
                    <a:pt x="2227" y="4154"/>
                  </a:cubicBezTo>
                  <a:cubicBezTo>
                    <a:pt x="2477" y="4154"/>
                    <a:pt x="2477" y="4154"/>
                    <a:pt x="2477" y="4154"/>
                  </a:cubicBezTo>
                  <a:cubicBezTo>
                    <a:pt x="3264" y="4154"/>
                    <a:pt x="3264" y="4154"/>
                    <a:pt x="3264" y="4154"/>
                  </a:cubicBezTo>
                  <a:cubicBezTo>
                    <a:pt x="3269" y="4187"/>
                    <a:pt x="3301" y="4240"/>
                    <a:pt x="3355" y="4240"/>
                  </a:cubicBezTo>
                  <a:cubicBezTo>
                    <a:pt x="4248" y="4240"/>
                    <a:pt x="4248" y="4240"/>
                    <a:pt x="4248" y="4240"/>
                  </a:cubicBezTo>
                  <a:cubicBezTo>
                    <a:pt x="4303" y="4240"/>
                    <a:pt x="4334" y="4187"/>
                    <a:pt x="4339" y="4154"/>
                  </a:cubicBezTo>
                  <a:cubicBezTo>
                    <a:pt x="6227" y="4154"/>
                    <a:pt x="6227" y="4154"/>
                    <a:pt x="6227" y="4154"/>
                  </a:cubicBezTo>
                  <a:cubicBezTo>
                    <a:pt x="6247" y="4154"/>
                    <a:pt x="6247" y="4154"/>
                    <a:pt x="6247" y="4154"/>
                  </a:cubicBezTo>
                  <a:cubicBezTo>
                    <a:pt x="7588" y="4154"/>
                    <a:pt x="7588" y="4154"/>
                    <a:pt x="7588" y="4154"/>
                  </a:cubicBezTo>
                  <a:cubicBezTo>
                    <a:pt x="7588" y="4269"/>
                    <a:pt x="7588" y="4269"/>
                    <a:pt x="7588" y="4269"/>
                  </a:cubicBezTo>
                  <a:cubicBezTo>
                    <a:pt x="7588" y="4271"/>
                    <a:pt x="7588" y="4273"/>
                    <a:pt x="7587" y="4273"/>
                  </a:cubicBezTo>
                  <a:cubicBezTo>
                    <a:pt x="7585" y="4275"/>
                    <a:pt x="7583" y="4276"/>
                    <a:pt x="7581" y="4278"/>
                  </a:cubicBezTo>
                  <a:cubicBezTo>
                    <a:pt x="22" y="4278"/>
                    <a:pt x="22" y="4278"/>
                    <a:pt x="22" y="4278"/>
                  </a:cubicBezTo>
                  <a:cubicBezTo>
                    <a:pt x="21" y="4277"/>
                    <a:pt x="19" y="4276"/>
                    <a:pt x="18" y="4275"/>
                  </a:cubicBezTo>
                  <a:cubicBezTo>
                    <a:pt x="16" y="4274"/>
                    <a:pt x="16" y="4272"/>
                    <a:pt x="16" y="4268"/>
                  </a:cubicBezTo>
                  <a:lnTo>
                    <a:pt x="16" y="4154"/>
                  </a:lnTo>
                  <a:close/>
                  <a:moveTo>
                    <a:pt x="7257" y="4366"/>
                  </a:moveTo>
                  <a:cubicBezTo>
                    <a:pt x="346" y="4366"/>
                    <a:pt x="346" y="4366"/>
                    <a:pt x="346" y="4366"/>
                  </a:cubicBezTo>
                  <a:cubicBezTo>
                    <a:pt x="222" y="4366"/>
                    <a:pt x="109" y="4327"/>
                    <a:pt x="48" y="4294"/>
                  </a:cubicBezTo>
                  <a:cubicBezTo>
                    <a:pt x="7555" y="4294"/>
                    <a:pt x="7555" y="4294"/>
                    <a:pt x="7555" y="4294"/>
                  </a:cubicBezTo>
                  <a:cubicBezTo>
                    <a:pt x="7494" y="4327"/>
                    <a:pt x="7382" y="4366"/>
                    <a:pt x="7257" y="4366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1427FDF-7392-4274-A122-F00A4183A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199" y="2701131"/>
              <a:ext cx="12295188" cy="7808913"/>
            </a:xfrm>
            <a:custGeom>
              <a:avLst/>
              <a:gdLst>
                <a:gd name="T0" fmla="*/ 5797 w 5817"/>
                <a:gd name="T1" fmla="*/ 0 h 3653"/>
                <a:gd name="T2" fmla="*/ 20 w 5817"/>
                <a:gd name="T3" fmla="*/ 0 h 3653"/>
                <a:gd name="T4" fmla="*/ 0 w 5817"/>
                <a:gd name="T5" fmla="*/ 20 h 3653"/>
                <a:gd name="T6" fmla="*/ 0 w 5817"/>
                <a:gd name="T7" fmla="*/ 3633 h 3653"/>
                <a:gd name="T8" fmla="*/ 20 w 5817"/>
                <a:gd name="T9" fmla="*/ 3653 h 3653"/>
                <a:gd name="T10" fmla="*/ 5797 w 5817"/>
                <a:gd name="T11" fmla="*/ 3653 h 3653"/>
                <a:gd name="T12" fmla="*/ 5817 w 5817"/>
                <a:gd name="T13" fmla="*/ 3633 h 3653"/>
                <a:gd name="T14" fmla="*/ 5817 w 5817"/>
                <a:gd name="T15" fmla="*/ 20 h 3653"/>
                <a:gd name="T16" fmla="*/ 5797 w 5817"/>
                <a:gd name="T17" fmla="*/ 0 h 3653"/>
                <a:gd name="T18" fmla="*/ 5797 w 5817"/>
                <a:gd name="T19" fmla="*/ 3633 h 3653"/>
                <a:gd name="T20" fmla="*/ 20 w 5817"/>
                <a:gd name="T21" fmla="*/ 3633 h 3653"/>
                <a:gd name="T22" fmla="*/ 20 w 5817"/>
                <a:gd name="T23" fmla="*/ 20 h 3653"/>
                <a:gd name="T24" fmla="*/ 5797 w 5817"/>
                <a:gd name="T25" fmla="*/ 20 h 3653"/>
                <a:gd name="T26" fmla="*/ 5797 w 5817"/>
                <a:gd name="T27" fmla="*/ 363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17" h="3653">
                  <a:moveTo>
                    <a:pt x="579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633"/>
                    <a:pt x="0" y="3633"/>
                    <a:pt x="0" y="3633"/>
                  </a:cubicBezTo>
                  <a:cubicBezTo>
                    <a:pt x="0" y="3644"/>
                    <a:pt x="9" y="3653"/>
                    <a:pt x="20" y="3653"/>
                  </a:cubicBezTo>
                  <a:cubicBezTo>
                    <a:pt x="5797" y="3653"/>
                    <a:pt x="5797" y="3653"/>
                    <a:pt x="5797" y="3653"/>
                  </a:cubicBezTo>
                  <a:cubicBezTo>
                    <a:pt x="5808" y="3653"/>
                    <a:pt x="5817" y="3644"/>
                    <a:pt x="5817" y="3633"/>
                  </a:cubicBezTo>
                  <a:cubicBezTo>
                    <a:pt x="5817" y="20"/>
                    <a:pt x="5817" y="20"/>
                    <a:pt x="5817" y="20"/>
                  </a:cubicBezTo>
                  <a:cubicBezTo>
                    <a:pt x="5817" y="9"/>
                    <a:pt x="5808" y="0"/>
                    <a:pt x="5797" y="0"/>
                  </a:cubicBezTo>
                  <a:close/>
                  <a:moveTo>
                    <a:pt x="5797" y="3633"/>
                  </a:moveTo>
                  <a:cubicBezTo>
                    <a:pt x="20" y="3633"/>
                    <a:pt x="20" y="3633"/>
                    <a:pt x="20" y="363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797" y="20"/>
                    <a:pt x="5797" y="20"/>
                    <a:pt x="5797" y="20"/>
                  </a:cubicBezTo>
                  <a:lnTo>
                    <a:pt x="5797" y="3633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C52240E-3918-406A-9519-DBAEE95E5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8499" y="2448718"/>
              <a:ext cx="134938" cy="136525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4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4"/>
                    <a:pt x="23" y="16"/>
                    <a:pt x="32" y="16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D20A152-B38C-4B71-AFDD-39946ACF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7" y="11413331"/>
              <a:ext cx="204788" cy="73025"/>
            </a:xfrm>
            <a:custGeom>
              <a:avLst/>
              <a:gdLst>
                <a:gd name="T0" fmla="*/ 52 w 97"/>
                <a:gd name="T1" fmla="*/ 34 h 34"/>
                <a:gd name="T2" fmla="*/ 52 w 97"/>
                <a:gd name="T3" fmla="*/ 34 h 34"/>
                <a:gd name="T4" fmla="*/ 57 w 97"/>
                <a:gd name="T5" fmla="*/ 34 h 34"/>
                <a:gd name="T6" fmla="*/ 95 w 97"/>
                <a:gd name="T7" fmla="*/ 22 h 34"/>
                <a:gd name="T8" fmla="*/ 93 w 97"/>
                <a:gd name="T9" fmla="*/ 11 h 34"/>
                <a:gd name="T10" fmla="*/ 45 w 97"/>
                <a:gd name="T11" fmla="*/ 0 h 34"/>
                <a:gd name="T12" fmla="*/ 40 w 97"/>
                <a:gd name="T13" fmla="*/ 0 h 34"/>
                <a:gd name="T14" fmla="*/ 2 w 97"/>
                <a:gd name="T15" fmla="*/ 12 h 34"/>
                <a:gd name="T16" fmla="*/ 4 w 97"/>
                <a:gd name="T17" fmla="*/ 24 h 34"/>
                <a:gd name="T18" fmla="*/ 52 w 97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"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4" y="34"/>
                    <a:pt x="55" y="34"/>
                    <a:pt x="57" y="34"/>
                  </a:cubicBezTo>
                  <a:cubicBezTo>
                    <a:pt x="79" y="34"/>
                    <a:pt x="92" y="30"/>
                    <a:pt x="95" y="22"/>
                  </a:cubicBezTo>
                  <a:cubicBezTo>
                    <a:pt x="97" y="18"/>
                    <a:pt x="96" y="14"/>
                    <a:pt x="93" y="11"/>
                  </a:cubicBezTo>
                  <a:cubicBezTo>
                    <a:pt x="84" y="1"/>
                    <a:pt x="52" y="0"/>
                    <a:pt x="45" y="0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18" y="1"/>
                    <a:pt x="5" y="5"/>
                    <a:pt x="2" y="12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13" y="34"/>
                    <a:pt x="46" y="34"/>
                    <a:pt x="52" y="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5C7897C-B951-46DF-8628-E1AC15A0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012" y="11413331"/>
              <a:ext cx="204788" cy="73025"/>
            </a:xfrm>
            <a:custGeom>
              <a:avLst/>
              <a:gdLst>
                <a:gd name="T0" fmla="*/ 40 w 97"/>
                <a:gd name="T1" fmla="*/ 34 h 34"/>
                <a:gd name="T2" fmla="*/ 45 w 97"/>
                <a:gd name="T3" fmla="*/ 34 h 34"/>
                <a:gd name="T4" fmla="*/ 93 w 97"/>
                <a:gd name="T5" fmla="*/ 24 h 34"/>
                <a:gd name="T6" fmla="*/ 95 w 97"/>
                <a:gd name="T7" fmla="*/ 12 h 34"/>
                <a:gd name="T8" fmla="*/ 57 w 97"/>
                <a:gd name="T9" fmla="*/ 0 h 34"/>
                <a:gd name="T10" fmla="*/ 52 w 97"/>
                <a:gd name="T11" fmla="*/ 0 h 34"/>
                <a:gd name="T12" fmla="*/ 4 w 97"/>
                <a:gd name="T13" fmla="*/ 11 h 34"/>
                <a:gd name="T14" fmla="*/ 2 w 97"/>
                <a:gd name="T15" fmla="*/ 22 h 34"/>
                <a:gd name="T16" fmla="*/ 40 w 97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4">
                  <a:moveTo>
                    <a:pt x="40" y="34"/>
                  </a:moveTo>
                  <a:cubicBezTo>
                    <a:pt x="42" y="34"/>
                    <a:pt x="44" y="34"/>
                    <a:pt x="45" y="34"/>
                  </a:cubicBezTo>
                  <a:cubicBezTo>
                    <a:pt x="52" y="34"/>
                    <a:pt x="84" y="34"/>
                    <a:pt x="93" y="24"/>
                  </a:cubicBezTo>
                  <a:cubicBezTo>
                    <a:pt x="96" y="20"/>
                    <a:pt x="97" y="16"/>
                    <a:pt x="95" y="12"/>
                  </a:cubicBezTo>
                  <a:cubicBezTo>
                    <a:pt x="92" y="5"/>
                    <a:pt x="79" y="1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46" y="0"/>
                    <a:pt x="13" y="1"/>
                    <a:pt x="4" y="11"/>
                  </a:cubicBezTo>
                  <a:cubicBezTo>
                    <a:pt x="1" y="14"/>
                    <a:pt x="0" y="18"/>
                    <a:pt x="2" y="22"/>
                  </a:cubicBezTo>
                  <a:cubicBezTo>
                    <a:pt x="5" y="30"/>
                    <a:pt x="18" y="34"/>
                    <a:pt x="40" y="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1859136" y="1100813"/>
            <a:ext cx="5486180" cy="4983744"/>
            <a:chOff x="3718755" y="2752077"/>
            <a:chExt cx="7980438" cy="989064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B595EBD-0222-4526-BA69-849D6B7613A6}"/>
                </a:ext>
              </a:extLst>
            </p:cNvPr>
            <p:cNvSpPr/>
            <p:nvPr/>
          </p:nvSpPr>
          <p:spPr>
            <a:xfrm>
              <a:off x="3718755" y="2752077"/>
              <a:ext cx="7980438" cy="9240955"/>
            </a:xfrm>
            <a:prstGeom prst="roundRect">
              <a:avLst>
                <a:gd name="adj" fmla="val 11862"/>
              </a:avLst>
            </a:prstGeom>
            <a:solidFill>
              <a:schemeClr val="bg1"/>
            </a:solidFill>
            <a:ln>
              <a:noFill/>
            </a:ln>
            <a:effectLst>
              <a:outerShdw blurRad="1003300" dist="342900" dir="5400000" algn="t" rotWithShape="0">
                <a:schemeClr val="accent1"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EED4F8-C261-4993-A00F-A04E668CB318}"/>
                </a:ext>
              </a:extLst>
            </p:cNvPr>
            <p:cNvSpPr txBox="1"/>
            <p:nvPr/>
          </p:nvSpPr>
          <p:spPr>
            <a:xfrm>
              <a:off x="4433664" y="3444456"/>
              <a:ext cx="6055320" cy="916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/>
              <a:r>
                <a:rPr lang="en-US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      </a:t>
              </a:r>
              <a:r>
                <a:rPr lang="en-US" sz="2400" b="1" dirty="0" err="1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Inhoud</a:t>
              </a:r>
              <a:r>
                <a:rPr lang="en-US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 video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74FFF9-52A6-4A50-9366-E74CD4C7EF18}"/>
                </a:ext>
              </a:extLst>
            </p:cNvPr>
            <p:cNvSpPr txBox="1"/>
            <p:nvPr/>
          </p:nvSpPr>
          <p:spPr>
            <a:xfrm>
              <a:off x="4438372" y="4829600"/>
              <a:ext cx="6632082" cy="7813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>
                <a:lnSpc>
                  <a:spcPct val="150000"/>
                </a:lnSpc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Beantwoord de volgende vijf vragen:</a:t>
              </a:r>
            </a:p>
            <a:p>
              <a:pPr defTabSz="228554">
                <a:lnSpc>
                  <a:spcPct val="150000"/>
                </a:lnSpc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1.	Wat betekent het begrip precisielandbouw?</a:t>
              </a:r>
            </a:p>
            <a:p>
              <a:pPr defTabSz="228554">
                <a:lnSpc>
                  <a:spcPct val="150000"/>
                </a:lnSpc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2.	Waarom is een gewasanalyse interessant voor een bedrijf?</a:t>
              </a:r>
            </a:p>
            <a:p>
              <a:pPr defTabSz="228554">
                <a:lnSpc>
                  <a:spcPct val="150000"/>
                </a:lnSpc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3.	Hoe voer je een gewasanalyse uit met een drone?</a:t>
              </a:r>
            </a:p>
            <a:p>
              <a:pPr defTabSz="228554">
                <a:lnSpc>
                  <a:spcPct val="150000"/>
                </a:lnSpc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4.	Wat heeft jullie gewasanalyse voor informatie opgeleverd?</a:t>
              </a:r>
            </a:p>
            <a:p>
              <a:pPr marL="257124" indent="-257124" defTabSz="228554">
                <a:lnSpc>
                  <a:spcPct val="150000"/>
                </a:lnSpc>
                <a:buFontTx/>
                <a:buAutoNum type="arabicPeriod" startAt="5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Wat hebben jullie geleerd van de </a:t>
              </a:r>
              <a:r>
                <a:rPr lang="nl-NL" sz="1400" dirty="0" err="1">
                  <a:solidFill>
                    <a:srgbClr val="283147"/>
                  </a:solidFill>
                  <a:latin typeface="Calibri"/>
                </a:rPr>
                <a:t>Agri</a:t>
              </a: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 Drone Challenge?</a:t>
              </a:r>
            </a:p>
            <a:p>
              <a:pPr defTabSz="228554">
                <a:lnSpc>
                  <a:spcPct val="150000"/>
                </a:lnSpc>
              </a:pPr>
              <a:br>
                <a:rPr lang="nl-NL" sz="1400" dirty="0">
                  <a:solidFill>
                    <a:srgbClr val="283147"/>
                  </a:solidFill>
                  <a:latin typeface="Calibri"/>
                </a:rPr>
              </a:b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Je mag gebruik maken van:</a:t>
              </a: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De slides uit deze PowerPoint presentatie</a:t>
              </a: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Informatie van internet en jouw docent</a:t>
              </a:r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44" y="1449337"/>
            <a:ext cx="409386" cy="4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7727"/>
          <a:stretch>
            <a:fillRect/>
          </a:stretch>
        </p:blipFill>
        <p:spPr>
          <a:xfrm>
            <a:off x="5631464" y="2112137"/>
            <a:ext cx="4180758" cy="2651415"/>
          </a:xfrm>
          <a:custGeom>
            <a:avLst/>
            <a:gdLst>
              <a:gd name="connsiteX0" fmla="*/ 0 w 8362604"/>
              <a:gd name="connsiteY0" fmla="*/ 0 h 5303520"/>
              <a:gd name="connsiteX1" fmla="*/ 8362604 w 8362604"/>
              <a:gd name="connsiteY1" fmla="*/ 0 h 5303520"/>
              <a:gd name="connsiteX2" fmla="*/ 8362604 w 8362604"/>
              <a:gd name="connsiteY2" fmla="*/ 5303520 h 5303520"/>
              <a:gd name="connsiteX3" fmla="*/ 0 w 8362604"/>
              <a:gd name="connsiteY3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2604" h="5303520">
                <a:moveTo>
                  <a:pt x="0" y="0"/>
                </a:moveTo>
                <a:lnTo>
                  <a:pt x="8362604" y="0"/>
                </a:lnTo>
                <a:lnTo>
                  <a:pt x="8362604" y="5303520"/>
                </a:lnTo>
                <a:lnTo>
                  <a:pt x="0" y="530352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6181C2-658D-4AE9-8397-F30C9D145329}"/>
              </a:ext>
            </a:extLst>
          </p:cNvPr>
          <p:cNvGrpSpPr/>
          <p:nvPr/>
        </p:nvGrpSpPr>
        <p:grpSpPr>
          <a:xfrm>
            <a:off x="4986942" y="1918423"/>
            <a:ext cx="5487930" cy="3198763"/>
            <a:chOff x="4157662" y="2174081"/>
            <a:chExt cx="16071850" cy="936783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0AD04EB-6CE7-4132-B74E-2CBD85915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2" y="2174081"/>
              <a:ext cx="16071850" cy="9367838"/>
            </a:xfrm>
            <a:custGeom>
              <a:avLst/>
              <a:gdLst>
                <a:gd name="T0" fmla="*/ 6889 w 7604"/>
                <a:gd name="T1" fmla="*/ 4138 h 4382"/>
                <a:gd name="T2" fmla="*/ 6901 w 7604"/>
                <a:gd name="T3" fmla="*/ 231 h 4382"/>
                <a:gd name="T4" fmla="*/ 934 w 7604"/>
                <a:gd name="T5" fmla="*/ 0 h 4382"/>
                <a:gd name="T6" fmla="*/ 703 w 7604"/>
                <a:gd name="T7" fmla="*/ 4063 h 4382"/>
                <a:gd name="T8" fmla="*/ 12 w 7604"/>
                <a:gd name="T9" fmla="*/ 4138 h 4382"/>
                <a:gd name="T10" fmla="*/ 0 w 7604"/>
                <a:gd name="T11" fmla="*/ 4268 h 4382"/>
                <a:gd name="T12" fmla="*/ 15 w 7604"/>
                <a:gd name="T13" fmla="*/ 4292 h 4382"/>
                <a:gd name="T14" fmla="*/ 346 w 7604"/>
                <a:gd name="T15" fmla="*/ 4382 h 4382"/>
                <a:gd name="T16" fmla="*/ 7588 w 7604"/>
                <a:gd name="T17" fmla="*/ 4292 h 4382"/>
                <a:gd name="T18" fmla="*/ 7597 w 7604"/>
                <a:gd name="T19" fmla="*/ 4286 h 4382"/>
                <a:gd name="T20" fmla="*/ 7604 w 7604"/>
                <a:gd name="T21" fmla="*/ 4150 h 4382"/>
                <a:gd name="T22" fmla="*/ 719 w 7604"/>
                <a:gd name="T23" fmla="*/ 4063 h 4382"/>
                <a:gd name="T24" fmla="*/ 934 w 7604"/>
                <a:gd name="T25" fmla="*/ 16 h 4382"/>
                <a:gd name="T26" fmla="*/ 6885 w 7604"/>
                <a:gd name="T27" fmla="*/ 231 h 4382"/>
                <a:gd name="T28" fmla="*/ 6872 w 7604"/>
                <a:gd name="T29" fmla="*/ 4138 h 4382"/>
                <a:gd name="T30" fmla="*/ 6243 w 7604"/>
                <a:gd name="T31" fmla="*/ 4134 h 4382"/>
                <a:gd name="T32" fmla="*/ 6784 w 7604"/>
                <a:gd name="T33" fmla="*/ 4051 h 4382"/>
                <a:gd name="T34" fmla="*/ 6864 w 7604"/>
                <a:gd name="T35" fmla="*/ 3598 h 4382"/>
                <a:gd name="T36" fmla="*/ 6864 w 7604"/>
                <a:gd name="T37" fmla="*/ 228 h 4382"/>
                <a:gd name="T38" fmla="*/ 931 w 7604"/>
                <a:gd name="T39" fmla="*/ 37 h 4382"/>
                <a:gd name="T40" fmla="*/ 740 w 7604"/>
                <a:gd name="T41" fmla="*/ 3578 h 4382"/>
                <a:gd name="T42" fmla="*/ 740 w 7604"/>
                <a:gd name="T43" fmla="*/ 3971 h 4382"/>
                <a:gd name="T44" fmla="*/ 1362 w 7604"/>
                <a:gd name="T45" fmla="*/ 4051 h 4382"/>
                <a:gd name="T46" fmla="*/ 1342 w 7604"/>
                <a:gd name="T47" fmla="*/ 4138 h 4382"/>
                <a:gd name="T48" fmla="*/ 719 w 7604"/>
                <a:gd name="T49" fmla="*/ 4063 h 4382"/>
                <a:gd name="T50" fmla="*/ 2477 w 7604"/>
                <a:gd name="T51" fmla="*/ 4138 h 4382"/>
                <a:gd name="T52" fmla="*/ 1359 w 7604"/>
                <a:gd name="T53" fmla="*/ 4138 h 4382"/>
                <a:gd name="T54" fmla="*/ 2227 w 7604"/>
                <a:gd name="T55" fmla="*/ 4051 h 4382"/>
                <a:gd name="T56" fmla="*/ 6208 w 7604"/>
                <a:gd name="T57" fmla="*/ 4051 h 4382"/>
                <a:gd name="T58" fmla="*/ 4340 w 7604"/>
                <a:gd name="T59" fmla="*/ 4138 h 4382"/>
                <a:gd name="T60" fmla="*/ 4323 w 7604"/>
                <a:gd name="T61" fmla="*/ 4154 h 4382"/>
                <a:gd name="T62" fmla="*/ 3355 w 7604"/>
                <a:gd name="T63" fmla="*/ 4224 h 4382"/>
                <a:gd name="T64" fmla="*/ 4323 w 7604"/>
                <a:gd name="T65" fmla="*/ 4154 h 4382"/>
                <a:gd name="T66" fmla="*/ 756 w 7604"/>
                <a:gd name="T67" fmla="*/ 3971 h 4382"/>
                <a:gd name="T68" fmla="*/ 756 w 7604"/>
                <a:gd name="T69" fmla="*/ 3578 h 4382"/>
                <a:gd name="T70" fmla="*/ 931 w 7604"/>
                <a:gd name="T71" fmla="*/ 53 h 4382"/>
                <a:gd name="T72" fmla="*/ 6848 w 7604"/>
                <a:gd name="T73" fmla="*/ 228 h 4382"/>
                <a:gd name="T74" fmla="*/ 6848 w 7604"/>
                <a:gd name="T75" fmla="*/ 3598 h 4382"/>
                <a:gd name="T76" fmla="*/ 6784 w 7604"/>
                <a:gd name="T77" fmla="*/ 4035 h 4382"/>
                <a:gd name="T78" fmla="*/ 16 w 7604"/>
                <a:gd name="T79" fmla="*/ 4154 h 4382"/>
                <a:gd name="T80" fmla="*/ 1359 w 7604"/>
                <a:gd name="T81" fmla="*/ 4154 h 4382"/>
                <a:gd name="T82" fmla="*/ 2477 w 7604"/>
                <a:gd name="T83" fmla="*/ 4154 h 4382"/>
                <a:gd name="T84" fmla="*/ 3355 w 7604"/>
                <a:gd name="T85" fmla="*/ 4240 h 4382"/>
                <a:gd name="T86" fmla="*/ 4339 w 7604"/>
                <a:gd name="T87" fmla="*/ 4154 h 4382"/>
                <a:gd name="T88" fmla="*/ 6247 w 7604"/>
                <a:gd name="T89" fmla="*/ 4154 h 4382"/>
                <a:gd name="T90" fmla="*/ 7588 w 7604"/>
                <a:gd name="T91" fmla="*/ 4269 h 4382"/>
                <a:gd name="T92" fmla="*/ 7581 w 7604"/>
                <a:gd name="T93" fmla="*/ 4278 h 4382"/>
                <a:gd name="T94" fmla="*/ 18 w 7604"/>
                <a:gd name="T95" fmla="*/ 4275 h 4382"/>
                <a:gd name="T96" fmla="*/ 16 w 7604"/>
                <a:gd name="T97" fmla="*/ 4154 h 4382"/>
                <a:gd name="T98" fmla="*/ 346 w 7604"/>
                <a:gd name="T99" fmla="*/ 4366 h 4382"/>
                <a:gd name="T100" fmla="*/ 7555 w 7604"/>
                <a:gd name="T101" fmla="*/ 4294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04" h="4382">
                  <a:moveTo>
                    <a:pt x="7592" y="4138"/>
                  </a:moveTo>
                  <a:cubicBezTo>
                    <a:pt x="6889" y="4138"/>
                    <a:pt x="6889" y="4138"/>
                    <a:pt x="6889" y="4138"/>
                  </a:cubicBezTo>
                  <a:cubicBezTo>
                    <a:pt x="6897" y="4114"/>
                    <a:pt x="6901" y="4089"/>
                    <a:pt x="6901" y="4063"/>
                  </a:cubicBezTo>
                  <a:cubicBezTo>
                    <a:pt x="6901" y="231"/>
                    <a:pt x="6901" y="231"/>
                    <a:pt x="6901" y="231"/>
                  </a:cubicBezTo>
                  <a:cubicBezTo>
                    <a:pt x="6901" y="103"/>
                    <a:pt x="6798" y="0"/>
                    <a:pt x="6671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807" y="0"/>
                    <a:pt x="703" y="103"/>
                    <a:pt x="703" y="231"/>
                  </a:cubicBezTo>
                  <a:cubicBezTo>
                    <a:pt x="703" y="4063"/>
                    <a:pt x="703" y="4063"/>
                    <a:pt x="703" y="4063"/>
                  </a:cubicBezTo>
                  <a:cubicBezTo>
                    <a:pt x="703" y="4089"/>
                    <a:pt x="708" y="4114"/>
                    <a:pt x="716" y="4138"/>
                  </a:cubicBezTo>
                  <a:cubicBezTo>
                    <a:pt x="12" y="4138"/>
                    <a:pt x="12" y="4138"/>
                    <a:pt x="12" y="4138"/>
                  </a:cubicBezTo>
                  <a:cubicBezTo>
                    <a:pt x="5" y="4138"/>
                    <a:pt x="0" y="4143"/>
                    <a:pt x="0" y="4150"/>
                  </a:cubicBezTo>
                  <a:cubicBezTo>
                    <a:pt x="0" y="4268"/>
                    <a:pt x="0" y="4268"/>
                    <a:pt x="0" y="4268"/>
                  </a:cubicBezTo>
                  <a:cubicBezTo>
                    <a:pt x="0" y="4271"/>
                    <a:pt x="0" y="4281"/>
                    <a:pt x="8" y="4287"/>
                  </a:cubicBezTo>
                  <a:cubicBezTo>
                    <a:pt x="11" y="4289"/>
                    <a:pt x="13" y="4291"/>
                    <a:pt x="15" y="4292"/>
                  </a:cubicBezTo>
                  <a:cubicBezTo>
                    <a:pt x="15" y="4292"/>
                    <a:pt x="15" y="4292"/>
                    <a:pt x="15" y="4292"/>
                  </a:cubicBezTo>
                  <a:cubicBezTo>
                    <a:pt x="68" y="4328"/>
                    <a:pt x="199" y="4382"/>
                    <a:pt x="346" y="4382"/>
                  </a:cubicBezTo>
                  <a:cubicBezTo>
                    <a:pt x="7257" y="4382"/>
                    <a:pt x="7257" y="4382"/>
                    <a:pt x="7257" y="4382"/>
                  </a:cubicBezTo>
                  <a:cubicBezTo>
                    <a:pt x="7404" y="4382"/>
                    <a:pt x="7536" y="4328"/>
                    <a:pt x="7588" y="4292"/>
                  </a:cubicBezTo>
                  <a:cubicBezTo>
                    <a:pt x="7588" y="4292"/>
                    <a:pt x="7588" y="4292"/>
                    <a:pt x="7588" y="4292"/>
                  </a:cubicBezTo>
                  <a:cubicBezTo>
                    <a:pt x="7591" y="4290"/>
                    <a:pt x="7594" y="4288"/>
                    <a:pt x="7597" y="4286"/>
                  </a:cubicBezTo>
                  <a:cubicBezTo>
                    <a:pt x="7604" y="4281"/>
                    <a:pt x="7604" y="4272"/>
                    <a:pt x="7604" y="4269"/>
                  </a:cubicBezTo>
                  <a:cubicBezTo>
                    <a:pt x="7604" y="4150"/>
                    <a:pt x="7604" y="4150"/>
                    <a:pt x="7604" y="4150"/>
                  </a:cubicBezTo>
                  <a:cubicBezTo>
                    <a:pt x="7604" y="4144"/>
                    <a:pt x="7598" y="4138"/>
                    <a:pt x="7592" y="4138"/>
                  </a:cubicBezTo>
                  <a:close/>
                  <a:moveTo>
                    <a:pt x="719" y="4063"/>
                  </a:moveTo>
                  <a:cubicBezTo>
                    <a:pt x="719" y="231"/>
                    <a:pt x="719" y="231"/>
                    <a:pt x="719" y="231"/>
                  </a:cubicBezTo>
                  <a:cubicBezTo>
                    <a:pt x="719" y="112"/>
                    <a:pt x="815" y="16"/>
                    <a:pt x="934" y="16"/>
                  </a:cubicBezTo>
                  <a:cubicBezTo>
                    <a:pt x="6671" y="16"/>
                    <a:pt x="6671" y="16"/>
                    <a:pt x="6671" y="16"/>
                  </a:cubicBezTo>
                  <a:cubicBezTo>
                    <a:pt x="6789" y="16"/>
                    <a:pt x="6885" y="112"/>
                    <a:pt x="6885" y="231"/>
                  </a:cubicBezTo>
                  <a:cubicBezTo>
                    <a:pt x="6885" y="4063"/>
                    <a:pt x="6885" y="4063"/>
                    <a:pt x="6885" y="4063"/>
                  </a:cubicBezTo>
                  <a:cubicBezTo>
                    <a:pt x="6885" y="4089"/>
                    <a:pt x="6881" y="4115"/>
                    <a:pt x="6872" y="4138"/>
                  </a:cubicBezTo>
                  <a:cubicBezTo>
                    <a:pt x="6244" y="4138"/>
                    <a:pt x="6244" y="4138"/>
                    <a:pt x="6244" y="4138"/>
                  </a:cubicBezTo>
                  <a:cubicBezTo>
                    <a:pt x="6243" y="4134"/>
                    <a:pt x="6243" y="4134"/>
                    <a:pt x="6243" y="4134"/>
                  </a:cubicBezTo>
                  <a:cubicBezTo>
                    <a:pt x="6224" y="4051"/>
                    <a:pt x="6224" y="4051"/>
                    <a:pt x="6224" y="4051"/>
                  </a:cubicBezTo>
                  <a:cubicBezTo>
                    <a:pt x="6784" y="4051"/>
                    <a:pt x="6784" y="4051"/>
                    <a:pt x="6784" y="4051"/>
                  </a:cubicBezTo>
                  <a:cubicBezTo>
                    <a:pt x="6828" y="4051"/>
                    <a:pt x="6864" y="4015"/>
                    <a:pt x="6864" y="3971"/>
                  </a:cubicBezTo>
                  <a:cubicBezTo>
                    <a:pt x="6864" y="3598"/>
                    <a:pt x="6864" y="3598"/>
                    <a:pt x="6864" y="3598"/>
                  </a:cubicBezTo>
                  <a:cubicBezTo>
                    <a:pt x="6864" y="3578"/>
                    <a:pt x="6864" y="3578"/>
                    <a:pt x="6864" y="3578"/>
                  </a:cubicBezTo>
                  <a:cubicBezTo>
                    <a:pt x="6864" y="228"/>
                    <a:pt x="6864" y="228"/>
                    <a:pt x="6864" y="228"/>
                  </a:cubicBezTo>
                  <a:cubicBezTo>
                    <a:pt x="6864" y="123"/>
                    <a:pt x="6779" y="37"/>
                    <a:pt x="6673" y="37"/>
                  </a:cubicBezTo>
                  <a:cubicBezTo>
                    <a:pt x="931" y="37"/>
                    <a:pt x="931" y="37"/>
                    <a:pt x="931" y="37"/>
                  </a:cubicBezTo>
                  <a:cubicBezTo>
                    <a:pt x="826" y="37"/>
                    <a:pt x="740" y="123"/>
                    <a:pt x="740" y="228"/>
                  </a:cubicBezTo>
                  <a:cubicBezTo>
                    <a:pt x="740" y="3578"/>
                    <a:pt x="740" y="3578"/>
                    <a:pt x="740" y="3578"/>
                  </a:cubicBezTo>
                  <a:cubicBezTo>
                    <a:pt x="740" y="3598"/>
                    <a:pt x="740" y="3598"/>
                    <a:pt x="740" y="3598"/>
                  </a:cubicBezTo>
                  <a:cubicBezTo>
                    <a:pt x="740" y="3971"/>
                    <a:pt x="740" y="3971"/>
                    <a:pt x="740" y="3971"/>
                  </a:cubicBezTo>
                  <a:cubicBezTo>
                    <a:pt x="740" y="4015"/>
                    <a:pt x="776" y="4051"/>
                    <a:pt x="820" y="4051"/>
                  </a:cubicBezTo>
                  <a:cubicBezTo>
                    <a:pt x="1362" y="4051"/>
                    <a:pt x="1362" y="4051"/>
                    <a:pt x="1362" y="4051"/>
                  </a:cubicBezTo>
                  <a:cubicBezTo>
                    <a:pt x="1343" y="4134"/>
                    <a:pt x="1343" y="4134"/>
                    <a:pt x="1343" y="4134"/>
                  </a:cubicBezTo>
                  <a:cubicBezTo>
                    <a:pt x="1342" y="4138"/>
                    <a:pt x="1342" y="4138"/>
                    <a:pt x="1342" y="4138"/>
                  </a:cubicBezTo>
                  <a:cubicBezTo>
                    <a:pt x="733" y="4138"/>
                    <a:pt x="733" y="4138"/>
                    <a:pt x="733" y="4138"/>
                  </a:cubicBezTo>
                  <a:cubicBezTo>
                    <a:pt x="724" y="4115"/>
                    <a:pt x="719" y="4089"/>
                    <a:pt x="719" y="4063"/>
                  </a:cubicBezTo>
                  <a:close/>
                  <a:moveTo>
                    <a:pt x="3264" y="4138"/>
                  </a:moveTo>
                  <a:cubicBezTo>
                    <a:pt x="2477" y="4138"/>
                    <a:pt x="2477" y="4138"/>
                    <a:pt x="2477" y="4138"/>
                  </a:cubicBezTo>
                  <a:cubicBezTo>
                    <a:pt x="2227" y="4138"/>
                    <a:pt x="2227" y="4138"/>
                    <a:pt x="2227" y="4138"/>
                  </a:cubicBezTo>
                  <a:cubicBezTo>
                    <a:pt x="1359" y="4138"/>
                    <a:pt x="1359" y="4138"/>
                    <a:pt x="1359" y="4138"/>
                  </a:cubicBezTo>
                  <a:cubicBezTo>
                    <a:pt x="1378" y="4051"/>
                    <a:pt x="1378" y="4051"/>
                    <a:pt x="1378" y="4051"/>
                  </a:cubicBezTo>
                  <a:cubicBezTo>
                    <a:pt x="2227" y="4051"/>
                    <a:pt x="2227" y="4051"/>
                    <a:pt x="2227" y="4051"/>
                  </a:cubicBezTo>
                  <a:cubicBezTo>
                    <a:pt x="2477" y="4051"/>
                    <a:pt x="2477" y="4051"/>
                    <a:pt x="2477" y="4051"/>
                  </a:cubicBezTo>
                  <a:cubicBezTo>
                    <a:pt x="6208" y="4051"/>
                    <a:pt x="6208" y="4051"/>
                    <a:pt x="6208" y="4051"/>
                  </a:cubicBezTo>
                  <a:cubicBezTo>
                    <a:pt x="6227" y="4138"/>
                    <a:pt x="6227" y="4138"/>
                    <a:pt x="6227" y="4138"/>
                  </a:cubicBezTo>
                  <a:cubicBezTo>
                    <a:pt x="4340" y="4138"/>
                    <a:pt x="4340" y="4138"/>
                    <a:pt x="4340" y="4138"/>
                  </a:cubicBezTo>
                  <a:lnTo>
                    <a:pt x="3264" y="4138"/>
                  </a:lnTo>
                  <a:close/>
                  <a:moveTo>
                    <a:pt x="4323" y="4154"/>
                  </a:moveTo>
                  <a:cubicBezTo>
                    <a:pt x="4318" y="4180"/>
                    <a:pt x="4293" y="4224"/>
                    <a:pt x="4248" y="4224"/>
                  </a:cubicBezTo>
                  <a:cubicBezTo>
                    <a:pt x="3355" y="4224"/>
                    <a:pt x="3355" y="4224"/>
                    <a:pt x="3355" y="4224"/>
                  </a:cubicBezTo>
                  <a:cubicBezTo>
                    <a:pt x="3311" y="4224"/>
                    <a:pt x="3285" y="4180"/>
                    <a:pt x="3281" y="4154"/>
                  </a:cubicBezTo>
                  <a:lnTo>
                    <a:pt x="4323" y="4154"/>
                  </a:lnTo>
                  <a:close/>
                  <a:moveTo>
                    <a:pt x="820" y="4035"/>
                  </a:moveTo>
                  <a:cubicBezTo>
                    <a:pt x="785" y="4035"/>
                    <a:pt x="756" y="4006"/>
                    <a:pt x="756" y="3971"/>
                  </a:cubicBezTo>
                  <a:cubicBezTo>
                    <a:pt x="756" y="3598"/>
                    <a:pt x="756" y="3598"/>
                    <a:pt x="756" y="3598"/>
                  </a:cubicBezTo>
                  <a:cubicBezTo>
                    <a:pt x="756" y="3578"/>
                    <a:pt x="756" y="3578"/>
                    <a:pt x="756" y="3578"/>
                  </a:cubicBezTo>
                  <a:cubicBezTo>
                    <a:pt x="756" y="228"/>
                    <a:pt x="756" y="228"/>
                    <a:pt x="756" y="228"/>
                  </a:cubicBezTo>
                  <a:cubicBezTo>
                    <a:pt x="756" y="132"/>
                    <a:pt x="835" y="53"/>
                    <a:pt x="931" y="53"/>
                  </a:cubicBezTo>
                  <a:cubicBezTo>
                    <a:pt x="6673" y="53"/>
                    <a:pt x="6673" y="53"/>
                    <a:pt x="6673" y="53"/>
                  </a:cubicBezTo>
                  <a:cubicBezTo>
                    <a:pt x="6770" y="53"/>
                    <a:pt x="6848" y="132"/>
                    <a:pt x="6848" y="228"/>
                  </a:cubicBezTo>
                  <a:cubicBezTo>
                    <a:pt x="6848" y="3578"/>
                    <a:pt x="6848" y="3578"/>
                    <a:pt x="6848" y="3578"/>
                  </a:cubicBezTo>
                  <a:cubicBezTo>
                    <a:pt x="6848" y="3598"/>
                    <a:pt x="6848" y="3598"/>
                    <a:pt x="6848" y="3598"/>
                  </a:cubicBezTo>
                  <a:cubicBezTo>
                    <a:pt x="6848" y="3971"/>
                    <a:pt x="6848" y="3971"/>
                    <a:pt x="6848" y="3971"/>
                  </a:cubicBezTo>
                  <a:cubicBezTo>
                    <a:pt x="6848" y="4006"/>
                    <a:pt x="6819" y="4035"/>
                    <a:pt x="6784" y="4035"/>
                  </a:cubicBezTo>
                  <a:lnTo>
                    <a:pt x="820" y="4035"/>
                  </a:lnTo>
                  <a:close/>
                  <a:moveTo>
                    <a:pt x="16" y="4154"/>
                  </a:moveTo>
                  <a:cubicBezTo>
                    <a:pt x="1339" y="4154"/>
                    <a:pt x="1339" y="4154"/>
                    <a:pt x="1339" y="4154"/>
                  </a:cubicBezTo>
                  <a:cubicBezTo>
                    <a:pt x="1359" y="4154"/>
                    <a:pt x="1359" y="4154"/>
                    <a:pt x="1359" y="4154"/>
                  </a:cubicBezTo>
                  <a:cubicBezTo>
                    <a:pt x="2227" y="4154"/>
                    <a:pt x="2227" y="4154"/>
                    <a:pt x="2227" y="4154"/>
                  </a:cubicBezTo>
                  <a:cubicBezTo>
                    <a:pt x="2477" y="4154"/>
                    <a:pt x="2477" y="4154"/>
                    <a:pt x="2477" y="4154"/>
                  </a:cubicBezTo>
                  <a:cubicBezTo>
                    <a:pt x="3264" y="4154"/>
                    <a:pt x="3264" y="4154"/>
                    <a:pt x="3264" y="4154"/>
                  </a:cubicBezTo>
                  <a:cubicBezTo>
                    <a:pt x="3269" y="4187"/>
                    <a:pt x="3301" y="4240"/>
                    <a:pt x="3355" y="4240"/>
                  </a:cubicBezTo>
                  <a:cubicBezTo>
                    <a:pt x="4248" y="4240"/>
                    <a:pt x="4248" y="4240"/>
                    <a:pt x="4248" y="4240"/>
                  </a:cubicBezTo>
                  <a:cubicBezTo>
                    <a:pt x="4303" y="4240"/>
                    <a:pt x="4334" y="4187"/>
                    <a:pt x="4339" y="4154"/>
                  </a:cubicBezTo>
                  <a:cubicBezTo>
                    <a:pt x="6227" y="4154"/>
                    <a:pt x="6227" y="4154"/>
                    <a:pt x="6227" y="4154"/>
                  </a:cubicBezTo>
                  <a:cubicBezTo>
                    <a:pt x="6247" y="4154"/>
                    <a:pt x="6247" y="4154"/>
                    <a:pt x="6247" y="4154"/>
                  </a:cubicBezTo>
                  <a:cubicBezTo>
                    <a:pt x="7588" y="4154"/>
                    <a:pt x="7588" y="4154"/>
                    <a:pt x="7588" y="4154"/>
                  </a:cubicBezTo>
                  <a:cubicBezTo>
                    <a:pt x="7588" y="4269"/>
                    <a:pt x="7588" y="4269"/>
                    <a:pt x="7588" y="4269"/>
                  </a:cubicBezTo>
                  <a:cubicBezTo>
                    <a:pt x="7588" y="4271"/>
                    <a:pt x="7588" y="4273"/>
                    <a:pt x="7587" y="4273"/>
                  </a:cubicBezTo>
                  <a:cubicBezTo>
                    <a:pt x="7585" y="4275"/>
                    <a:pt x="7583" y="4276"/>
                    <a:pt x="7581" y="4278"/>
                  </a:cubicBezTo>
                  <a:cubicBezTo>
                    <a:pt x="22" y="4278"/>
                    <a:pt x="22" y="4278"/>
                    <a:pt x="22" y="4278"/>
                  </a:cubicBezTo>
                  <a:cubicBezTo>
                    <a:pt x="21" y="4277"/>
                    <a:pt x="19" y="4276"/>
                    <a:pt x="18" y="4275"/>
                  </a:cubicBezTo>
                  <a:cubicBezTo>
                    <a:pt x="16" y="4274"/>
                    <a:pt x="16" y="4272"/>
                    <a:pt x="16" y="4268"/>
                  </a:cubicBezTo>
                  <a:lnTo>
                    <a:pt x="16" y="4154"/>
                  </a:lnTo>
                  <a:close/>
                  <a:moveTo>
                    <a:pt x="7257" y="4366"/>
                  </a:moveTo>
                  <a:cubicBezTo>
                    <a:pt x="346" y="4366"/>
                    <a:pt x="346" y="4366"/>
                    <a:pt x="346" y="4366"/>
                  </a:cubicBezTo>
                  <a:cubicBezTo>
                    <a:pt x="222" y="4366"/>
                    <a:pt x="109" y="4327"/>
                    <a:pt x="48" y="4294"/>
                  </a:cubicBezTo>
                  <a:cubicBezTo>
                    <a:pt x="7555" y="4294"/>
                    <a:pt x="7555" y="4294"/>
                    <a:pt x="7555" y="4294"/>
                  </a:cubicBezTo>
                  <a:cubicBezTo>
                    <a:pt x="7494" y="4327"/>
                    <a:pt x="7382" y="4366"/>
                    <a:pt x="7257" y="4366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1427FDF-7392-4274-A122-F00A4183A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199" y="2701131"/>
              <a:ext cx="12295188" cy="7808913"/>
            </a:xfrm>
            <a:custGeom>
              <a:avLst/>
              <a:gdLst>
                <a:gd name="T0" fmla="*/ 5797 w 5817"/>
                <a:gd name="T1" fmla="*/ 0 h 3653"/>
                <a:gd name="T2" fmla="*/ 20 w 5817"/>
                <a:gd name="T3" fmla="*/ 0 h 3653"/>
                <a:gd name="T4" fmla="*/ 0 w 5817"/>
                <a:gd name="T5" fmla="*/ 20 h 3653"/>
                <a:gd name="T6" fmla="*/ 0 w 5817"/>
                <a:gd name="T7" fmla="*/ 3633 h 3653"/>
                <a:gd name="T8" fmla="*/ 20 w 5817"/>
                <a:gd name="T9" fmla="*/ 3653 h 3653"/>
                <a:gd name="T10" fmla="*/ 5797 w 5817"/>
                <a:gd name="T11" fmla="*/ 3653 h 3653"/>
                <a:gd name="T12" fmla="*/ 5817 w 5817"/>
                <a:gd name="T13" fmla="*/ 3633 h 3653"/>
                <a:gd name="T14" fmla="*/ 5817 w 5817"/>
                <a:gd name="T15" fmla="*/ 20 h 3653"/>
                <a:gd name="T16" fmla="*/ 5797 w 5817"/>
                <a:gd name="T17" fmla="*/ 0 h 3653"/>
                <a:gd name="T18" fmla="*/ 5797 w 5817"/>
                <a:gd name="T19" fmla="*/ 3633 h 3653"/>
                <a:gd name="T20" fmla="*/ 20 w 5817"/>
                <a:gd name="T21" fmla="*/ 3633 h 3653"/>
                <a:gd name="T22" fmla="*/ 20 w 5817"/>
                <a:gd name="T23" fmla="*/ 20 h 3653"/>
                <a:gd name="T24" fmla="*/ 5797 w 5817"/>
                <a:gd name="T25" fmla="*/ 20 h 3653"/>
                <a:gd name="T26" fmla="*/ 5797 w 5817"/>
                <a:gd name="T27" fmla="*/ 363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17" h="3653">
                  <a:moveTo>
                    <a:pt x="579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633"/>
                    <a:pt x="0" y="3633"/>
                    <a:pt x="0" y="3633"/>
                  </a:cubicBezTo>
                  <a:cubicBezTo>
                    <a:pt x="0" y="3644"/>
                    <a:pt x="9" y="3653"/>
                    <a:pt x="20" y="3653"/>
                  </a:cubicBezTo>
                  <a:cubicBezTo>
                    <a:pt x="5797" y="3653"/>
                    <a:pt x="5797" y="3653"/>
                    <a:pt x="5797" y="3653"/>
                  </a:cubicBezTo>
                  <a:cubicBezTo>
                    <a:pt x="5808" y="3653"/>
                    <a:pt x="5817" y="3644"/>
                    <a:pt x="5817" y="3633"/>
                  </a:cubicBezTo>
                  <a:cubicBezTo>
                    <a:pt x="5817" y="20"/>
                    <a:pt x="5817" y="20"/>
                    <a:pt x="5817" y="20"/>
                  </a:cubicBezTo>
                  <a:cubicBezTo>
                    <a:pt x="5817" y="9"/>
                    <a:pt x="5808" y="0"/>
                    <a:pt x="5797" y="0"/>
                  </a:cubicBezTo>
                  <a:close/>
                  <a:moveTo>
                    <a:pt x="5797" y="3633"/>
                  </a:moveTo>
                  <a:cubicBezTo>
                    <a:pt x="20" y="3633"/>
                    <a:pt x="20" y="3633"/>
                    <a:pt x="20" y="363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797" y="20"/>
                    <a:pt x="5797" y="20"/>
                    <a:pt x="5797" y="20"/>
                  </a:cubicBezTo>
                  <a:lnTo>
                    <a:pt x="5797" y="3633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C52240E-3918-406A-9519-DBAEE95E5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8499" y="2448718"/>
              <a:ext cx="134938" cy="136525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4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4"/>
                    <a:pt x="23" y="16"/>
                    <a:pt x="32" y="16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D20A152-B38C-4B71-AFDD-39946ACF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7" y="11413331"/>
              <a:ext cx="204788" cy="73025"/>
            </a:xfrm>
            <a:custGeom>
              <a:avLst/>
              <a:gdLst>
                <a:gd name="T0" fmla="*/ 52 w 97"/>
                <a:gd name="T1" fmla="*/ 34 h 34"/>
                <a:gd name="T2" fmla="*/ 52 w 97"/>
                <a:gd name="T3" fmla="*/ 34 h 34"/>
                <a:gd name="T4" fmla="*/ 57 w 97"/>
                <a:gd name="T5" fmla="*/ 34 h 34"/>
                <a:gd name="T6" fmla="*/ 95 w 97"/>
                <a:gd name="T7" fmla="*/ 22 h 34"/>
                <a:gd name="T8" fmla="*/ 93 w 97"/>
                <a:gd name="T9" fmla="*/ 11 h 34"/>
                <a:gd name="T10" fmla="*/ 45 w 97"/>
                <a:gd name="T11" fmla="*/ 0 h 34"/>
                <a:gd name="T12" fmla="*/ 40 w 97"/>
                <a:gd name="T13" fmla="*/ 0 h 34"/>
                <a:gd name="T14" fmla="*/ 2 w 97"/>
                <a:gd name="T15" fmla="*/ 12 h 34"/>
                <a:gd name="T16" fmla="*/ 4 w 97"/>
                <a:gd name="T17" fmla="*/ 24 h 34"/>
                <a:gd name="T18" fmla="*/ 52 w 97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"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4" y="34"/>
                    <a:pt x="55" y="34"/>
                    <a:pt x="57" y="34"/>
                  </a:cubicBezTo>
                  <a:cubicBezTo>
                    <a:pt x="79" y="34"/>
                    <a:pt x="92" y="30"/>
                    <a:pt x="95" y="22"/>
                  </a:cubicBezTo>
                  <a:cubicBezTo>
                    <a:pt x="97" y="18"/>
                    <a:pt x="96" y="14"/>
                    <a:pt x="93" y="11"/>
                  </a:cubicBezTo>
                  <a:cubicBezTo>
                    <a:pt x="84" y="1"/>
                    <a:pt x="52" y="0"/>
                    <a:pt x="45" y="0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18" y="1"/>
                    <a:pt x="5" y="5"/>
                    <a:pt x="2" y="12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13" y="34"/>
                    <a:pt x="46" y="34"/>
                    <a:pt x="52" y="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5C7897C-B951-46DF-8628-E1AC15A0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012" y="11413331"/>
              <a:ext cx="204788" cy="73025"/>
            </a:xfrm>
            <a:custGeom>
              <a:avLst/>
              <a:gdLst>
                <a:gd name="T0" fmla="*/ 40 w 97"/>
                <a:gd name="T1" fmla="*/ 34 h 34"/>
                <a:gd name="T2" fmla="*/ 45 w 97"/>
                <a:gd name="T3" fmla="*/ 34 h 34"/>
                <a:gd name="T4" fmla="*/ 93 w 97"/>
                <a:gd name="T5" fmla="*/ 24 h 34"/>
                <a:gd name="T6" fmla="*/ 95 w 97"/>
                <a:gd name="T7" fmla="*/ 12 h 34"/>
                <a:gd name="T8" fmla="*/ 57 w 97"/>
                <a:gd name="T9" fmla="*/ 0 h 34"/>
                <a:gd name="T10" fmla="*/ 52 w 97"/>
                <a:gd name="T11" fmla="*/ 0 h 34"/>
                <a:gd name="T12" fmla="*/ 4 w 97"/>
                <a:gd name="T13" fmla="*/ 11 h 34"/>
                <a:gd name="T14" fmla="*/ 2 w 97"/>
                <a:gd name="T15" fmla="*/ 22 h 34"/>
                <a:gd name="T16" fmla="*/ 40 w 97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4">
                  <a:moveTo>
                    <a:pt x="40" y="34"/>
                  </a:moveTo>
                  <a:cubicBezTo>
                    <a:pt x="42" y="34"/>
                    <a:pt x="44" y="34"/>
                    <a:pt x="45" y="34"/>
                  </a:cubicBezTo>
                  <a:cubicBezTo>
                    <a:pt x="52" y="34"/>
                    <a:pt x="84" y="34"/>
                    <a:pt x="93" y="24"/>
                  </a:cubicBezTo>
                  <a:cubicBezTo>
                    <a:pt x="96" y="20"/>
                    <a:pt x="97" y="16"/>
                    <a:pt x="95" y="12"/>
                  </a:cubicBezTo>
                  <a:cubicBezTo>
                    <a:pt x="92" y="5"/>
                    <a:pt x="79" y="1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46" y="0"/>
                    <a:pt x="13" y="1"/>
                    <a:pt x="4" y="11"/>
                  </a:cubicBezTo>
                  <a:cubicBezTo>
                    <a:pt x="1" y="14"/>
                    <a:pt x="0" y="18"/>
                    <a:pt x="2" y="22"/>
                  </a:cubicBezTo>
                  <a:cubicBezTo>
                    <a:pt x="5" y="30"/>
                    <a:pt x="18" y="34"/>
                    <a:pt x="40" y="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1859135" y="922960"/>
            <a:ext cx="3989700" cy="5012080"/>
            <a:chOff x="3718755" y="2752077"/>
            <a:chExt cx="7980438" cy="924095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B595EBD-0222-4526-BA69-849D6B7613A6}"/>
                </a:ext>
              </a:extLst>
            </p:cNvPr>
            <p:cNvSpPr/>
            <p:nvPr/>
          </p:nvSpPr>
          <p:spPr>
            <a:xfrm>
              <a:off x="3718755" y="2752077"/>
              <a:ext cx="7980438" cy="9240955"/>
            </a:xfrm>
            <a:prstGeom prst="roundRect">
              <a:avLst>
                <a:gd name="adj" fmla="val 11862"/>
              </a:avLst>
            </a:prstGeom>
            <a:solidFill>
              <a:schemeClr val="bg1"/>
            </a:solidFill>
            <a:ln>
              <a:noFill/>
            </a:ln>
            <a:effectLst>
              <a:outerShdw blurRad="1003300" dist="342900" dir="5400000" algn="t" rotWithShape="0">
                <a:schemeClr val="accent1"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EED4F8-C261-4993-A00F-A04E668CB318}"/>
                </a:ext>
              </a:extLst>
            </p:cNvPr>
            <p:cNvSpPr txBox="1"/>
            <p:nvPr/>
          </p:nvSpPr>
          <p:spPr>
            <a:xfrm>
              <a:off x="4433664" y="3444455"/>
              <a:ext cx="6055320" cy="85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/>
              <a:r>
                <a:rPr lang="en-US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      </a:t>
              </a:r>
              <a:r>
                <a:rPr lang="en-US" sz="2400" b="1" dirty="0" err="1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Vormeisen</a:t>
              </a:r>
              <a:endParaRPr lang="en-US" sz="2400" b="1" dirty="0">
                <a:solidFill>
                  <a:srgbClr val="283147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74FFF9-52A6-4A50-9366-E74CD4C7EF18}"/>
                </a:ext>
              </a:extLst>
            </p:cNvPr>
            <p:cNvSpPr txBox="1"/>
            <p:nvPr/>
          </p:nvSpPr>
          <p:spPr>
            <a:xfrm>
              <a:off x="4438373" y="4829599"/>
              <a:ext cx="6632083" cy="6662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>
                <a:lnSpc>
                  <a:spcPct val="150000"/>
                </a:lnSpc>
              </a:pP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De video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moet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:</a:t>
              </a: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Tussen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1 en max. 3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minuten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duren</a:t>
              </a:r>
              <a:endParaRPr lang="en-US" sz="1400" dirty="0">
                <a:solidFill>
                  <a:srgbClr val="283147"/>
                </a:solidFill>
                <a:latin typeface="Calibri"/>
              </a:endParaRP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Met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aantal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droneshots</a:t>
              </a:r>
              <a:endParaRPr lang="en-US" sz="1400" dirty="0">
                <a:solidFill>
                  <a:srgbClr val="283147"/>
                </a:solidFill>
                <a:latin typeface="Calibri"/>
              </a:endParaRP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Royalty free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muziek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en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effecten</a:t>
              </a:r>
              <a:endParaRPr lang="en-US" sz="1400" dirty="0">
                <a:solidFill>
                  <a:srgbClr val="283147"/>
                </a:solidFill>
                <a:latin typeface="Calibri"/>
              </a:endParaRP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Duidelijk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verstaanbare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uitleg</a:t>
              </a:r>
              <a:endParaRPr lang="en-US" sz="1400" dirty="0">
                <a:solidFill>
                  <a:srgbClr val="283147"/>
                </a:solidFill>
                <a:latin typeface="Calibri"/>
              </a:endParaRP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Netjes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gemonteerd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zijn</a:t>
              </a:r>
              <a:endParaRPr lang="en-US" sz="1400" dirty="0">
                <a:solidFill>
                  <a:srgbClr val="283147"/>
                </a:solidFill>
                <a:latin typeface="Calibri"/>
              </a:endParaRPr>
            </a:p>
            <a:p>
              <a:pPr defTabSz="228554">
                <a:lnSpc>
                  <a:spcPct val="150000"/>
                </a:lnSpc>
              </a:pPr>
              <a:br>
                <a:rPr lang="en-US" sz="1400" dirty="0">
                  <a:solidFill>
                    <a:srgbClr val="283147"/>
                  </a:solidFill>
                  <a:latin typeface="Calibri"/>
                </a:rPr>
              </a:b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Voor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de montage kun je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gebruik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maken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van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bijvoorbeeld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Adobe Spark of Premiere. Tip: je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kunt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in PowerPoint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ook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video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opnemen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.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Handig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als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je slides wilt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uitleggen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!</a:t>
              </a:r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44" y="1293998"/>
            <a:ext cx="409386" cy="4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550E3CC-3014-45CE-8E74-C549F1D85CE6}"/>
              </a:ext>
            </a:extLst>
          </p:cNvPr>
          <p:cNvGrpSpPr/>
          <p:nvPr/>
        </p:nvGrpSpPr>
        <p:grpSpPr>
          <a:xfrm>
            <a:off x="-1563816" y="1087346"/>
            <a:ext cx="8034879" cy="4683309"/>
            <a:chOff x="4157663" y="2174876"/>
            <a:chExt cx="16071850" cy="9367838"/>
          </a:xfrm>
          <a:solidFill>
            <a:schemeClr val="accent1">
              <a:alpha val="70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F887782-C9DC-4720-97C9-36F89BE8E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3" y="2174876"/>
              <a:ext cx="16071850" cy="9367838"/>
            </a:xfrm>
            <a:custGeom>
              <a:avLst/>
              <a:gdLst>
                <a:gd name="T0" fmla="*/ 6889 w 7604"/>
                <a:gd name="T1" fmla="*/ 4138 h 4382"/>
                <a:gd name="T2" fmla="*/ 6901 w 7604"/>
                <a:gd name="T3" fmla="*/ 231 h 4382"/>
                <a:gd name="T4" fmla="*/ 934 w 7604"/>
                <a:gd name="T5" fmla="*/ 0 h 4382"/>
                <a:gd name="T6" fmla="*/ 703 w 7604"/>
                <a:gd name="T7" fmla="*/ 4063 h 4382"/>
                <a:gd name="T8" fmla="*/ 12 w 7604"/>
                <a:gd name="T9" fmla="*/ 4138 h 4382"/>
                <a:gd name="T10" fmla="*/ 0 w 7604"/>
                <a:gd name="T11" fmla="*/ 4268 h 4382"/>
                <a:gd name="T12" fmla="*/ 15 w 7604"/>
                <a:gd name="T13" fmla="*/ 4292 h 4382"/>
                <a:gd name="T14" fmla="*/ 346 w 7604"/>
                <a:gd name="T15" fmla="*/ 4382 h 4382"/>
                <a:gd name="T16" fmla="*/ 7588 w 7604"/>
                <a:gd name="T17" fmla="*/ 4292 h 4382"/>
                <a:gd name="T18" fmla="*/ 7597 w 7604"/>
                <a:gd name="T19" fmla="*/ 4286 h 4382"/>
                <a:gd name="T20" fmla="*/ 7604 w 7604"/>
                <a:gd name="T21" fmla="*/ 4150 h 4382"/>
                <a:gd name="T22" fmla="*/ 719 w 7604"/>
                <a:gd name="T23" fmla="*/ 4063 h 4382"/>
                <a:gd name="T24" fmla="*/ 934 w 7604"/>
                <a:gd name="T25" fmla="*/ 16 h 4382"/>
                <a:gd name="T26" fmla="*/ 6885 w 7604"/>
                <a:gd name="T27" fmla="*/ 231 h 4382"/>
                <a:gd name="T28" fmla="*/ 6872 w 7604"/>
                <a:gd name="T29" fmla="*/ 4138 h 4382"/>
                <a:gd name="T30" fmla="*/ 6243 w 7604"/>
                <a:gd name="T31" fmla="*/ 4134 h 4382"/>
                <a:gd name="T32" fmla="*/ 6784 w 7604"/>
                <a:gd name="T33" fmla="*/ 4051 h 4382"/>
                <a:gd name="T34" fmla="*/ 6864 w 7604"/>
                <a:gd name="T35" fmla="*/ 3598 h 4382"/>
                <a:gd name="T36" fmla="*/ 6864 w 7604"/>
                <a:gd name="T37" fmla="*/ 228 h 4382"/>
                <a:gd name="T38" fmla="*/ 931 w 7604"/>
                <a:gd name="T39" fmla="*/ 37 h 4382"/>
                <a:gd name="T40" fmla="*/ 740 w 7604"/>
                <a:gd name="T41" fmla="*/ 3578 h 4382"/>
                <a:gd name="T42" fmla="*/ 740 w 7604"/>
                <a:gd name="T43" fmla="*/ 3971 h 4382"/>
                <a:gd name="T44" fmla="*/ 1362 w 7604"/>
                <a:gd name="T45" fmla="*/ 4051 h 4382"/>
                <a:gd name="T46" fmla="*/ 1342 w 7604"/>
                <a:gd name="T47" fmla="*/ 4138 h 4382"/>
                <a:gd name="T48" fmla="*/ 719 w 7604"/>
                <a:gd name="T49" fmla="*/ 4063 h 4382"/>
                <a:gd name="T50" fmla="*/ 2477 w 7604"/>
                <a:gd name="T51" fmla="*/ 4138 h 4382"/>
                <a:gd name="T52" fmla="*/ 1359 w 7604"/>
                <a:gd name="T53" fmla="*/ 4138 h 4382"/>
                <a:gd name="T54" fmla="*/ 2227 w 7604"/>
                <a:gd name="T55" fmla="*/ 4051 h 4382"/>
                <a:gd name="T56" fmla="*/ 6208 w 7604"/>
                <a:gd name="T57" fmla="*/ 4051 h 4382"/>
                <a:gd name="T58" fmla="*/ 4340 w 7604"/>
                <a:gd name="T59" fmla="*/ 4138 h 4382"/>
                <a:gd name="T60" fmla="*/ 4323 w 7604"/>
                <a:gd name="T61" fmla="*/ 4154 h 4382"/>
                <a:gd name="T62" fmla="*/ 3355 w 7604"/>
                <a:gd name="T63" fmla="*/ 4224 h 4382"/>
                <a:gd name="T64" fmla="*/ 4323 w 7604"/>
                <a:gd name="T65" fmla="*/ 4154 h 4382"/>
                <a:gd name="T66" fmla="*/ 756 w 7604"/>
                <a:gd name="T67" fmla="*/ 3971 h 4382"/>
                <a:gd name="T68" fmla="*/ 756 w 7604"/>
                <a:gd name="T69" fmla="*/ 3578 h 4382"/>
                <a:gd name="T70" fmla="*/ 931 w 7604"/>
                <a:gd name="T71" fmla="*/ 53 h 4382"/>
                <a:gd name="T72" fmla="*/ 6848 w 7604"/>
                <a:gd name="T73" fmla="*/ 228 h 4382"/>
                <a:gd name="T74" fmla="*/ 6848 w 7604"/>
                <a:gd name="T75" fmla="*/ 3598 h 4382"/>
                <a:gd name="T76" fmla="*/ 6784 w 7604"/>
                <a:gd name="T77" fmla="*/ 4035 h 4382"/>
                <a:gd name="T78" fmla="*/ 16 w 7604"/>
                <a:gd name="T79" fmla="*/ 4154 h 4382"/>
                <a:gd name="T80" fmla="*/ 1359 w 7604"/>
                <a:gd name="T81" fmla="*/ 4154 h 4382"/>
                <a:gd name="T82" fmla="*/ 2477 w 7604"/>
                <a:gd name="T83" fmla="*/ 4154 h 4382"/>
                <a:gd name="T84" fmla="*/ 3355 w 7604"/>
                <a:gd name="T85" fmla="*/ 4240 h 4382"/>
                <a:gd name="T86" fmla="*/ 4339 w 7604"/>
                <a:gd name="T87" fmla="*/ 4154 h 4382"/>
                <a:gd name="T88" fmla="*/ 6247 w 7604"/>
                <a:gd name="T89" fmla="*/ 4154 h 4382"/>
                <a:gd name="T90" fmla="*/ 7588 w 7604"/>
                <a:gd name="T91" fmla="*/ 4269 h 4382"/>
                <a:gd name="T92" fmla="*/ 7581 w 7604"/>
                <a:gd name="T93" fmla="*/ 4278 h 4382"/>
                <a:gd name="T94" fmla="*/ 18 w 7604"/>
                <a:gd name="T95" fmla="*/ 4275 h 4382"/>
                <a:gd name="T96" fmla="*/ 16 w 7604"/>
                <a:gd name="T97" fmla="*/ 4154 h 4382"/>
                <a:gd name="T98" fmla="*/ 346 w 7604"/>
                <a:gd name="T99" fmla="*/ 4366 h 4382"/>
                <a:gd name="T100" fmla="*/ 7555 w 7604"/>
                <a:gd name="T101" fmla="*/ 4294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04" h="4382">
                  <a:moveTo>
                    <a:pt x="7592" y="4138"/>
                  </a:moveTo>
                  <a:cubicBezTo>
                    <a:pt x="6889" y="4138"/>
                    <a:pt x="6889" y="4138"/>
                    <a:pt x="6889" y="4138"/>
                  </a:cubicBezTo>
                  <a:cubicBezTo>
                    <a:pt x="6897" y="4114"/>
                    <a:pt x="6901" y="4089"/>
                    <a:pt x="6901" y="4063"/>
                  </a:cubicBezTo>
                  <a:cubicBezTo>
                    <a:pt x="6901" y="231"/>
                    <a:pt x="6901" y="231"/>
                    <a:pt x="6901" y="231"/>
                  </a:cubicBezTo>
                  <a:cubicBezTo>
                    <a:pt x="6901" y="103"/>
                    <a:pt x="6798" y="0"/>
                    <a:pt x="6671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807" y="0"/>
                    <a:pt x="703" y="103"/>
                    <a:pt x="703" y="231"/>
                  </a:cubicBezTo>
                  <a:cubicBezTo>
                    <a:pt x="703" y="4063"/>
                    <a:pt x="703" y="4063"/>
                    <a:pt x="703" y="4063"/>
                  </a:cubicBezTo>
                  <a:cubicBezTo>
                    <a:pt x="703" y="4089"/>
                    <a:pt x="708" y="4114"/>
                    <a:pt x="716" y="4138"/>
                  </a:cubicBezTo>
                  <a:cubicBezTo>
                    <a:pt x="12" y="4138"/>
                    <a:pt x="12" y="4138"/>
                    <a:pt x="12" y="4138"/>
                  </a:cubicBezTo>
                  <a:cubicBezTo>
                    <a:pt x="5" y="4138"/>
                    <a:pt x="0" y="4143"/>
                    <a:pt x="0" y="4150"/>
                  </a:cubicBezTo>
                  <a:cubicBezTo>
                    <a:pt x="0" y="4268"/>
                    <a:pt x="0" y="4268"/>
                    <a:pt x="0" y="4268"/>
                  </a:cubicBezTo>
                  <a:cubicBezTo>
                    <a:pt x="0" y="4271"/>
                    <a:pt x="0" y="4281"/>
                    <a:pt x="8" y="4287"/>
                  </a:cubicBezTo>
                  <a:cubicBezTo>
                    <a:pt x="11" y="4289"/>
                    <a:pt x="13" y="4291"/>
                    <a:pt x="15" y="4292"/>
                  </a:cubicBezTo>
                  <a:cubicBezTo>
                    <a:pt x="15" y="4292"/>
                    <a:pt x="15" y="4292"/>
                    <a:pt x="15" y="4292"/>
                  </a:cubicBezTo>
                  <a:cubicBezTo>
                    <a:pt x="68" y="4328"/>
                    <a:pt x="199" y="4382"/>
                    <a:pt x="346" y="4382"/>
                  </a:cubicBezTo>
                  <a:cubicBezTo>
                    <a:pt x="7257" y="4382"/>
                    <a:pt x="7257" y="4382"/>
                    <a:pt x="7257" y="4382"/>
                  </a:cubicBezTo>
                  <a:cubicBezTo>
                    <a:pt x="7404" y="4382"/>
                    <a:pt x="7536" y="4328"/>
                    <a:pt x="7588" y="4292"/>
                  </a:cubicBezTo>
                  <a:cubicBezTo>
                    <a:pt x="7588" y="4292"/>
                    <a:pt x="7588" y="4292"/>
                    <a:pt x="7588" y="4292"/>
                  </a:cubicBezTo>
                  <a:cubicBezTo>
                    <a:pt x="7591" y="4290"/>
                    <a:pt x="7594" y="4288"/>
                    <a:pt x="7597" y="4286"/>
                  </a:cubicBezTo>
                  <a:cubicBezTo>
                    <a:pt x="7604" y="4281"/>
                    <a:pt x="7604" y="4272"/>
                    <a:pt x="7604" y="4269"/>
                  </a:cubicBezTo>
                  <a:cubicBezTo>
                    <a:pt x="7604" y="4150"/>
                    <a:pt x="7604" y="4150"/>
                    <a:pt x="7604" y="4150"/>
                  </a:cubicBezTo>
                  <a:cubicBezTo>
                    <a:pt x="7604" y="4144"/>
                    <a:pt x="7598" y="4138"/>
                    <a:pt x="7592" y="4138"/>
                  </a:cubicBezTo>
                  <a:close/>
                  <a:moveTo>
                    <a:pt x="719" y="4063"/>
                  </a:moveTo>
                  <a:cubicBezTo>
                    <a:pt x="719" y="231"/>
                    <a:pt x="719" y="231"/>
                    <a:pt x="719" y="231"/>
                  </a:cubicBezTo>
                  <a:cubicBezTo>
                    <a:pt x="719" y="112"/>
                    <a:pt x="815" y="16"/>
                    <a:pt x="934" y="16"/>
                  </a:cubicBezTo>
                  <a:cubicBezTo>
                    <a:pt x="6671" y="16"/>
                    <a:pt x="6671" y="16"/>
                    <a:pt x="6671" y="16"/>
                  </a:cubicBezTo>
                  <a:cubicBezTo>
                    <a:pt x="6789" y="16"/>
                    <a:pt x="6885" y="112"/>
                    <a:pt x="6885" y="231"/>
                  </a:cubicBezTo>
                  <a:cubicBezTo>
                    <a:pt x="6885" y="4063"/>
                    <a:pt x="6885" y="4063"/>
                    <a:pt x="6885" y="4063"/>
                  </a:cubicBezTo>
                  <a:cubicBezTo>
                    <a:pt x="6885" y="4089"/>
                    <a:pt x="6881" y="4115"/>
                    <a:pt x="6872" y="4138"/>
                  </a:cubicBezTo>
                  <a:cubicBezTo>
                    <a:pt x="6244" y="4138"/>
                    <a:pt x="6244" y="4138"/>
                    <a:pt x="6244" y="4138"/>
                  </a:cubicBezTo>
                  <a:cubicBezTo>
                    <a:pt x="6243" y="4134"/>
                    <a:pt x="6243" y="4134"/>
                    <a:pt x="6243" y="4134"/>
                  </a:cubicBezTo>
                  <a:cubicBezTo>
                    <a:pt x="6224" y="4051"/>
                    <a:pt x="6224" y="4051"/>
                    <a:pt x="6224" y="4051"/>
                  </a:cubicBezTo>
                  <a:cubicBezTo>
                    <a:pt x="6784" y="4051"/>
                    <a:pt x="6784" y="4051"/>
                    <a:pt x="6784" y="4051"/>
                  </a:cubicBezTo>
                  <a:cubicBezTo>
                    <a:pt x="6828" y="4051"/>
                    <a:pt x="6864" y="4015"/>
                    <a:pt x="6864" y="3971"/>
                  </a:cubicBezTo>
                  <a:cubicBezTo>
                    <a:pt x="6864" y="3598"/>
                    <a:pt x="6864" y="3598"/>
                    <a:pt x="6864" y="3598"/>
                  </a:cubicBezTo>
                  <a:cubicBezTo>
                    <a:pt x="6864" y="3578"/>
                    <a:pt x="6864" y="3578"/>
                    <a:pt x="6864" y="3578"/>
                  </a:cubicBezTo>
                  <a:cubicBezTo>
                    <a:pt x="6864" y="228"/>
                    <a:pt x="6864" y="228"/>
                    <a:pt x="6864" y="228"/>
                  </a:cubicBezTo>
                  <a:cubicBezTo>
                    <a:pt x="6864" y="123"/>
                    <a:pt x="6779" y="37"/>
                    <a:pt x="6673" y="37"/>
                  </a:cubicBezTo>
                  <a:cubicBezTo>
                    <a:pt x="931" y="37"/>
                    <a:pt x="931" y="37"/>
                    <a:pt x="931" y="37"/>
                  </a:cubicBezTo>
                  <a:cubicBezTo>
                    <a:pt x="826" y="37"/>
                    <a:pt x="740" y="123"/>
                    <a:pt x="740" y="228"/>
                  </a:cubicBezTo>
                  <a:cubicBezTo>
                    <a:pt x="740" y="3578"/>
                    <a:pt x="740" y="3578"/>
                    <a:pt x="740" y="3578"/>
                  </a:cubicBezTo>
                  <a:cubicBezTo>
                    <a:pt x="740" y="3598"/>
                    <a:pt x="740" y="3598"/>
                    <a:pt x="740" y="3598"/>
                  </a:cubicBezTo>
                  <a:cubicBezTo>
                    <a:pt x="740" y="3971"/>
                    <a:pt x="740" y="3971"/>
                    <a:pt x="740" y="3971"/>
                  </a:cubicBezTo>
                  <a:cubicBezTo>
                    <a:pt x="740" y="4015"/>
                    <a:pt x="776" y="4051"/>
                    <a:pt x="820" y="4051"/>
                  </a:cubicBezTo>
                  <a:cubicBezTo>
                    <a:pt x="1362" y="4051"/>
                    <a:pt x="1362" y="4051"/>
                    <a:pt x="1362" y="4051"/>
                  </a:cubicBezTo>
                  <a:cubicBezTo>
                    <a:pt x="1343" y="4134"/>
                    <a:pt x="1343" y="4134"/>
                    <a:pt x="1343" y="4134"/>
                  </a:cubicBezTo>
                  <a:cubicBezTo>
                    <a:pt x="1342" y="4138"/>
                    <a:pt x="1342" y="4138"/>
                    <a:pt x="1342" y="4138"/>
                  </a:cubicBezTo>
                  <a:cubicBezTo>
                    <a:pt x="733" y="4138"/>
                    <a:pt x="733" y="4138"/>
                    <a:pt x="733" y="4138"/>
                  </a:cubicBezTo>
                  <a:cubicBezTo>
                    <a:pt x="724" y="4115"/>
                    <a:pt x="719" y="4089"/>
                    <a:pt x="719" y="4063"/>
                  </a:cubicBezTo>
                  <a:close/>
                  <a:moveTo>
                    <a:pt x="3264" y="4138"/>
                  </a:moveTo>
                  <a:cubicBezTo>
                    <a:pt x="2477" y="4138"/>
                    <a:pt x="2477" y="4138"/>
                    <a:pt x="2477" y="4138"/>
                  </a:cubicBezTo>
                  <a:cubicBezTo>
                    <a:pt x="2227" y="4138"/>
                    <a:pt x="2227" y="4138"/>
                    <a:pt x="2227" y="4138"/>
                  </a:cubicBezTo>
                  <a:cubicBezTo>
                    <a:pt x="1359" y="4138"/>
                    <a:pt x="1359" y="4138"/>
                    <a:pt x="1359" y="4138"/>
                  </a:cubicBezTo>
                  <a:cubicBezTo>
                    <a:pt x="1378" y="4051"/>
                    <a:pt x="1378" y="4051"/>
                    <a:pt x="1378" y="4051"/>
                  </a:cubicBezTo>
                  <a:cubicBezTo>
                    <a:pt x="2227" y="4051"/>
                    <a:pt x="2227" y="4051"/>
                    <a:pt x="2227" y="4051"/>
                  </a:cubicBezTo>
                  <a:cubicBezTo>
                    <a:pt x="2477" y="4051"/>
                    <a:pt x="2477" y="4051"/>
                    <a:pt x="2477" y="4051"/>
                  </a:cubicBezTo>
                  <a:cubicBezTo>
                    <a:pt x="6208" y="4051"/>
                    <a:pt x="6208" y="4051"/>
                    <a:pt x="6208" y="4051"/>
                  </a:cubicBezTo>
                  <a:cubicBezTo>
                    <a:pt x="6227" y="4138"/>
                    <a:pt x="6227" y="4138"/>
                    <a:pt x="6227" y="4138"/>
                  </a:cubicBezTo>
                  <a:cubicBezTo>
                    <a:pt x="4340" y="4138"/>
                    <a:pt x="4340" y="4138"/>
                    <a:pt x="4340" y="4138"/>
                  </a:cubicBezTo>
                  <a:lnTo>
                    <a:pt x="3264" y="4138"/>
                  </a:lnTo>
                  <a:close/>
                  <a:moveTo>
                    <a:pt x="4323" y="4154"/>
                  </a:moveTo>
                  <a:cubicBezTo>
                    <a:pt x="4318" y="4180"/>
                    <a:pt x="4293" y="4224"/>
                    <a:pt x="4248" y="4224"/>
                  </a:cubicBezTo>
                  <a:cubicBezTo>
                    <a:pt x="3355" y="4224"/>
                    <a:pt x="3355" y="4224"/>
                    <a:pt x="3355" y="4224"/>
                  </a:cubicBezTo>
                  <a:cubicBezTo>
                    <a:pt x="3311" y="4224"/>
                    <a:pt x="3285" y="4180"/>
                    <a:pt x="3281" y="4154"/>
                  </a:cubicBezTo>
                  <a:lnTo>
                    <a:pt x="4323" y="4154"/>
                  </a:lnTo>
                  <a:close/>
                  <a:moveTo>
                    <a:pt x="820" y="4035"/>
                  </a:moveTo>
                  <a:cubicBezTo>
                    <a:pt x="785" y="4035"/>
                    <a:pt x="756" y="4006"/>
                    <a:pt x="756" y="3971"/>
                  </a:cubicBezTo>
                  <a:cubicBezTo>
                    <a:pt x="756" y="3598"/>
                    <a:pt x="756" y="3598"/>
                    <a:pt x="756" y="3598"/>
                  </a:cubicBezTo>
                  <a:cubicBezTo>
                    <a:pt x="756" y="3578"/>
                    <a:pt x="756" y="3578"/>
                    <a:pt x="756" y="3578"/>
                  </a:cubicBezTo>
                  <a:cubicBezTo>
                    <a:pt x="756" y="228"/>
                    <a:pt x="756" y="228"/>
                    <a:pt x="756" y="228"/>
                  </a:cubicBezTo>
                  <a:cubicBezTo>
                    <a:pt x="756" y="132"/>
                    <a:pt x="835" y="53"/>
                    <a:pt x="931" y="53"/>
                  </a:cubicBezTo>
                  <a:cubicBezTo>
                    <a:pt x="6673" y="53"/>
                    <a:pt x="6673" y="53"/>
                    <a:pt x="6673" y="53"/>
                  </a:cubicBezTo>
                  <a:cubicBezTo>
                    <a:pt x="6770" y="53"/>
                    <a:pt x="6848" y="132"/>
                    <a:pt x="6848" y="228"/>
                  </a:cubicBezTo>
                  <a:cubicBezTo>
                    <a:pt x="6848" y="3578"/>
                    <a:pt x="6848" y="3578"/>
                    <a:pt x="6848" y="3578"/>
                  </a:cubicBezTo>
                  <a:cubicBezTo>
                    <a:pt x="6848" y="3598"/>
                    <a:pt x="6848" y="3598"/>
                    <a:pt x="6848" y="3598"/>
                  </a:cubicBezTo>
                  <a:cubicBezTo>
                    <a:pt x="6848" y="3971"/>
                    <a:pt x="6848" y="3971"/>
                    <a:pt x="6848" y="3971"/>
                  </a:cubicBezTo>
                  <a:cubicBezTo>
                    <a:pt x="6848" y="4006"/>
                    <a:pt x="6819" y="4035"/>
                    <a:pt x="6784" y="4035"/>
                  </a:cubicBezTo>
                  <a:lnTo>
                    <a:pt x="820" y="4035"/>
                  </a:lnTo>
                  <a:close/>
                  <a:moveTo>
                    <a:pt x="16" y="4154"/>
                  </a:moveTo>
                  <a:cubicBezTo>
                    <a:pt x="1339" y="4154"/>
                    <a:pt x="1339" y="4154"/>
                    <a:pt x="1339" y="4154"/>
                  </a:cubicBezTo>
                  <a:cubicBezTo>
                    <a:pt x="1359" y="4154"/>
                    <a:pt x="1359" y="4154"/>
                    <a:pt x="1359" y="4154"/>
                  </a:cubicBezTo>
                  <a:cubicBezTo>
                    <a:pt x="2227" y="4154"/>
                    <a:pt x="2227" y="4154"/>
                    <a:pt x="2227" y="4154"/>
                  </a:cubicBezTo>
                  <a:cubicBezTo>
                    <a:pt x="2477" y="4154"/>
                    <a:pt x="2477" y="4154"/>
                    <a:pt x="2477" y="4154"/>
                  </a:cubicBezTo>
                  <a:cubicBezTo>
                    <a:pt x="3264" y="4154"/>
                    <a:pt x="3264" y="4154"/>
                    <a:pt x="3264" y="4154"/>
                  </a:cubicBezTo>
                  <a:cubicBezTo>
                    <a:pt x="3269" y="4187"/>
                    <a:pt x="3301" y="4240"/>
                    <a:pt x="3355" y="4240"/>
                  </a:cubicBezTo>
                  <a:cubicBezTo>
                    <a:pt x="4248" y="4240"/>
                    <a:pt x="4248" y="4240"/>
                    <a:pt x="4248" y="4240"/>
                  </a:cubicBezTo>
                  <a:cubicBezTo>
                    <a:pt x="4303" y="4240"/>
                    <a:pt x="4334" y="4187"/>
                    <a:pt x="4339" y="4154"/>
                  </a:cubicBezTo>
                  <a:cubicBezTo>
                    <a:pt x="6227" y="4154"/>
                    <a:pt x="6227" y="4154"/>
                    <a:pt x="6227" y="4154"/>
                  </a:cubicBezTo>
                  <a:cubicBezTo>
                    <a:pt x="6247" y="4154"/>
                    <a:pt x="6247" y="4154"/>
                    <a:pt x="6247" y="4154"/>
                  </a:cubicBezTo>
                  <a:cubicBezTo>
                    <a:pt x="7588" y="4154"/>
                    <a:pt x="7588" y="4154"/>
                    <a:pt x="7588" y="4154"/>
                  </a:cubicBezTo>
                  <a:cubicBezTo>
                    <a:pt x="7588" y="4269"/>
                    <a:pt x="7588" y="4269"/>
                    <a:pt x="7588" y="4269"/>
                  </a:cubicBezTo>
                  <a:cubicBezTo>
                    <a:pt x="7588" y="4271"/>
                    <a:pt x="7588" y="4273"/>
                    <a:pt x="7587" y="4273"/>
                  </a:cubicBezTo>
                  <a:cubicBezTo>
                    <a:pt x="7585" y="4275"/>
                    <a:pt x="7583" y="4276"/>
                    <a:pt x="7581" y="4278"/>
                  </a:cubicBezTo>
                  <a:cubicBezTo>
                    <a:pt x="22" y="4278"/>
                    <a:pt x="22" y="4278"/>
                    <a:pt x="22" y="4278"/>
                  </a:cubicBezTo>
                  <a:cubicBezTo>
                    <a:pt x="21" y="4277"/>
                    <a:pt x="19" y="4276"/>
                    <a:pt x="18" y="4275"/>
                  </a:cubicBezTo>
                  <a:cubicBezTo>
                    <a:pt x="16" y="4274"/>
                    <a:pt x="16" y="4272"/>
                    <a:pt x="16" y="4268"/>
                  </a:cubicBezTo>
                  <a:lnTo>
                    <a:pt x="16" y="4154"/>
                  </a:lnTo>
                  <a:close/>
                  <a:moveTo>
                    <a:pt x="7257" y="4366"/>
                  </a:moveTo>
                  <a:cubicBezTo>
                    <a:pt x="346" y="4366"/>
                    <a:pt x="346" y="4366"/>
                    <a:pt x="346" y="4366"/>
                  </a:cubicBezTo>
                  <a:cubicBezTo>
                    <a:pt x="222" y="4366"/>
                    <a:pt x="109" y="4327"/>
                    <a:pt x="48" y="4294"/>
                  </a:cubicBezTo>
                  <a:cubicBezTo>
                    <a:pt x="7555" y="4294"/>
                    <a:pt x="7555" y="4294"/>
                    <a:pt x="7555" y="4294"/>
                  </a:cubicBezTo>
                  <a:cubicBezTo>
                    <a:pt x="7494" y="4327"/>
                    <a:pt x="7382" y="4366"/>
                    <a:pt x="7257" y="4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296821-F397-4CBD-821B-EBC3700DF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200" y="2701926"/>
              <a:ext cx="12295188" cy="7808913"/>
            </a:xfrm>
            <a:custGeom>
              <a:avLst/>
              <a:gdLst>
                <a:gd name="T0" fmla="*/ 5797 w 5817"/>
                <a:gd name="T1" fmla="*/ 0 h 3653"/>
                <a:gd name="T2" fmla="*/ 20 w 5817"/>
                <a:gd name="T3" fmla="*/ 0 h 3653"/>
                <a:gd name="T4" fmla="*/ 0 w 5817"/>
                <a:gd name="T5" fmla="*/ 20 h 3653"/>
                <a:gd name="T6" fmla="*/ 0 w 5817"/>
                <a:gd name="T7" fmla="*/ 3633 h 3653"/>
                <a:gd name="T8" fmla="*/ 20 w 5817"/>
                <a:gd name="T9" fmla="*/ 3653 h 3653"/>
                <a:gd name="T10" fmla="*/ 5797 w 5817"/>
                <a:gd name="T11" fmla="*/ 3653 h 3653"/>
                <a:gd name="T12" fmla="*/ 5817 w 5817"/>
                <a:gd name="T13" fmla="*/ 3633 h 3653"/>
                <a:gd name="T14" fmla="*/ 5817 w 5817"/>
                <a:gd name="T15" fmla="*/ 20 h 3653"/>
                <a:gd name="T16" fmla="*/ 5797 w 5817"/>
                <a:gd name="T17" fmla="*/ 0 h 3653"/>
                <a:gd name="T18" fmla="*/ 5797 w 5817"/>
                <a:gd name="T19" fmla="*/ 3633 h 3653"/>
                <a:gd name="T20" fmla="*/ 20 w 5817"/>
                <a:gd name="T21" fmla="*/ 3633 h 3653"/>
                <a:gd name="T22" fmla="*/ 20 w 5817"/>
                <a:gd name="T23" fmla="*/ 20 h 3653"/>
                <a:gd name="T24" fmla="*/ 5797 w 5817"/>
                <a:gd name="T25" fmla="*/ 20 h 3653"/>
                <a:gd name="T26" fmla="*/ 5797 w 5817"/>
                <a:gd name="T27" fmla="*/ 363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17" h="3653">
                  <a:moveTo>
                    <a:pt x="579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633"/>
                    <a:pt x="0" y="3633"/>
                    <a:pt x="0" y="3633"/>
                  </a:cubicBezTo>
                  <a:cubicBezTo>
                    <a:pt x="0" y="3644"/>
                    <a:pt x="9" y="3653"/>
                    <a:pt x="20" y="3653"/>
                  </a:cubicBezTo>
                  <a:cubicBezTo>
                    <a:pt x="5797" y="3653"/>
                    <a:pt x="5797" y="3653"/>
                    <a:pt x="5797" y="3653"/>
                  </a:cubicBezTo>
                  <a:cubicBezTo>
                    <a:pt x="5808" y="3653"/>
                    <a:pt x="5817" y="3644"/>
                    <a:pt x="5817" y="3633"/>
                  </a:cubicBezTo>
                  <a:cubicBezTo>
                    <a:pt x="5817" y="20"/>
                    <a:pt x="5817" y="20"/>
                    <a:pt x="5817" y="20"/>
                  </a:cubicBezTo>
                  <a:cubicBezTo>
                    <a:pt x="5817" y="9"/>
                    <a:pt x="5808" y="0"/>
                    <a:pt x="5797" y="0"/>
                  </a:cubicBezTo>
                  <a:close/>
                  <a:moveTo>
                    <a:pt x="5797" y="3633"/>
                  </a:moveTo>
                  <a:cubicBezTo>
                    <a:pt x="20" y="3633"/>
                    <a:pt x="20" y="3633"/>
                    <a:pt x="20" y="363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797" y="20"/>
                    <a:pt x="5797" y="20"/>
                    <a:pt x="5797" y="20"/>
                  </a:cubicBezTo>
                  <a:lnTo>
                    <a:pt x="5797" y="3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1809731-60A8-40AA-AD3A-B5A0E54EB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8500" y="2449513"/>
              <a:ext cx="134938" cy="136525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4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4"/>
                    <a:pt x="23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7B1EFFB-9BB9-4052-A5BF-668548C00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8" y="11414126"/>
              <a:ext cx="204788" cy="73025"/>
            </a:xfrm>
            <a:custGeom>
              <a:avLst/>
              <a:gdLst>
                <a:gd name="T0" fmla="*/ 52 w 97"/>
                <a:gd name="T1" fmla="*/ 34 h 34"/>
                <a:gd name="T2" fmla="*/ 52 w 97"/>
                <a:gd name="T3" fmla="*/ 34 h 34"/>
                <a:gd name="T4" fmla="*/ 57 w 97"/>
                <a:gd name="T5" fmla="*/ 34 h 34"/>
                <a:gd name="T6" fmla="*/ 95 w 97"/>
                <a:gd name="T7" fmla="*/ 22 h 34"/>
                <a:gd name="T8" fmla="*/ 93 w 97"/>
                <a:gd name="T9" fmla="*/ 11 h 34"/>
                <a:gd name="T10" fmla="*/ 45 w 97"/>
                <a:gd name="T11" fmla="*/ 0 h 34"/>
                <a:gd name="T12" fmla="*/ 40 w 97"/>
                <a:gd name="T13" fmla="*/ 0 h 34"/>
                <a:gd name="T14" fmla="*/ 2 w 97"/>
                <a:gd name="T15" fmla="*/ 12 h 34"/>
                <a:gd name="T16" fmla="*/ 4 w 97"/>
                <a:gd name="T17" fmla="*/ 24 h 34"/>
                <a:gd name="T18" fmla="*/ 52 w 97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"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4" y="34"/>
                    <a:pt x="55" y="34"/>
                    <a:pt x="57" y="34"/>
                  </a:cubicBezTo>
                  <a:cubicBezTo>
                    <a:pt x="79" y="34"/>
                    <a:pt x="92" y="30"/>
                    <a:pt x="95" y="22"/>
                  </a:cubicBezTo>
                  <a:cubicBezTo>
                    <a:pt x="97" y="18"/>
                    <a:pt x="96" y="14"/>
                    <a:pt x="93" y="11"/>
                  </a:cubicBezTo>
                  <a:cubicBezTo>
                    <a:pt x="84" y="1"/>
                    <a:pt x="52" y="0"/>
                    <a:pt x="45" y="0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18" y="1"/>
                    <a:pt x="5" y="5"/>
                    <a:pt x="2" y="12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13" y="34"/>
                    <a:pt x="46" y="34"/>
                    <a:pt x="5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D87FC00-5181-4661-9023-0C98CBC0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013" y="11414126"/>
              <a:ext cx="204788" cy="73025"/>
            </a:xfrm>
            <a:custGeom>
              <a:avLst/>
              <a:gdLst>
                <a:gd name="T0" fmla="*/ 40 w 97"/>
                <a:gd name="T1" fmla="*/ 34 h 34"/>
                <a:gd name="T2" fmla="*/ 45 w 97"/>
                <a:gd name="T3" fmla="*/ 34 h 34"/>
                <a:gd name="T4" fmla="*/ 93 w 97"/>
                <a:gd name="T5" fmla="*/ 24 h 34"/>
                <a:gd name="T6" fmla="*/ 95 w 97"/>
                <a:gd name="T7" fmla="*/ 12 h 34"/>
                <a:gd name="T8" fmla="*/ 57 w 97"/>
                <a:gd name="T9" fmla="*/ 0 h 34"/>
                <a:gd name="T10" fmla="*/ 52 w 97"/>
                <a:gd name="T11" fmla="*/ 0 h 34"/>
                <a:gd name="T12" fmla="*/ 4 w 97"/>
                <a:gd name="T13" fmla="*/ 11 h 34"/>
                <a:gd name="T14" fmla="*/ 2 w 97"/>
                <a:gd name="T15" fmla="*/ 22 h 34"/>
                <a:gd name="T16" fmla="*/ 40 w 97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4">
                  <a:moveTo>
                    <a:pt x="40" y="34"/>
                  </a:moveTo>
                  <a:cubicBezTo>
                    <a:pt x="42" y="34"/>
                    <a:pt x="44" y="34"/>
                    <a:pt x="45" y="34"/>
                  </a:cubicBezTo>
                  <a:cubicBezTo>
                    <a:pt x="52" y="34"/>
                    <a:pt x="84" y="34"/>
                    <a:pt x="93" y="24"/>
                  </a:cubicBezTo>
                  <a:cubicBezTo>
                    <a:pt x="96" y="20"/>
                    <a:pt x="97" y="16"/>
                    <a:pt x="95" y="12"/>
                  </a:cubicBezTo>
                  <a:cubicBezTo>
                    <a:pt x="92" y="5"/>
                    <a:pt x="79" y="1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46" y="0"/>
                    <a:pt x="13" y="1"/>
                    <a:pt x="4" y="11"/>
                  </a:cubicBezTo>
                  <a:cubicBezTo>
                    <a:pt x="1" y="14"/>
                    <a:pt x="0" y="18"/>
                    <a:pt x="2" y="22"/>
                  </a:cubicBezTo>
                  <a:cubicBezTo>
                    <a:pt x="5" y="30"/>
                    <a:pt x="18" y="34"/>
                    <a:pt x="4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6892615" y="1217609"/>
            <a:ext cx="4242974" cy="2822615"/>
            <a:chOff x="13787023" y="3080972"/>
            <a:chExt cx="8487053" cy="5645965"/>
          </a:xfrm>
        </p:grpSpPr>
        <p:grpSp>
          <p:nvGrpSpPr>
            <p:cNvPr id="15" name="Groep 14"/>
            <p:cNvGrpSpPr/>
            <p:nvPr/>
          </p:nvGrpSpPr>
          <p:grpSpPr>
            <a:xfrm>
              <a:off x="13787023" y="3080972"/>
              <a:ext cx="8487053" cy="4630595"/>
              <a:chOff x="13787023" y="4243532"/>
              <a:chExt cx="8487053" cy="4630595"/>
            </a:xfrm>
          </p:grpSpPr>
          <p:sp>
            <p:nvSpPr>
              <p:cNvPr id="16" name="Tekstvak 15"/>
              <p:cNvSpPr txBox="1"/>
              <p:nvPr/>
            </p:nvSpPr>
            <p:spPr>
              <a:xfrm>
                <a:off x="13787023" y="4243532"/>
                <a:ext cx="3617487" cy="923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28554"/>
                <a:r>
                  <a:rPr lang="nl-NL" sz="2400" b="1" dirty="0">
                    <a:solidFill>
                      <a:srgbClr val="283147"/>
                    </a:solidFill>
                    <a:latin typeface="Roboto Slab" pitchFamily="2" charset="0"/>
                    <a:ea typeface="Roboto Slab" pitchFamily="2" charset="0"/>
                  </a:rPr>
                  <a:t>Opdracht 1</a:t>
                </a:r>
              </a:p>
            </p:txBody>
          </p:sp>
          <p:sp>
            <p:nvSpPr>
              <p:cNvPr id="17" name="Tekstvak 16"/>
              <p:cNvSpPr txBox="1"/>
              <p:nvPr/>
            </p:nvSpPr>
            <p:spPr>
              <a:xfrm>
                <a:off x="13849167" y="5672834"/>
                <a:ext cx="8424909" cy="3201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554"/>
                <a:r>
                  <a:rPr lang="nl-NL" sz="1400" dirty="0">
                    <a:solidFill>
                      <a:srgbClr val="283147"/>
                    </a:solidFill>
                    <a:latin typeface="Calibri"/>
                  </a:rPr>
                  <a:t>Ga aan de slag met het vliegplan.</a:t>
                </a:r>
              </a:p>
              <a:p>
                <a:pPr defTabSz="228554"/>
                <a:endParaRPr lang="nl-NL" sz="1400" dirty="0">
                  <a:solidFill>
                    <a:srgbClr val="283147"/>
                  </a:solidFill>
                  <a:latin typeface="Calibri"/>
                </a:endParaRPr>
              </a:p>
              <a:p>
                <a:pPr marL="257124" indent="-257124" defTabSz="228554">
                  <a:buFont typeface="+mj-lt"/>
                  <a:buAutoNum type="arabicPeriod"/>
                </a:pPr>
                <a:r>
                  <a:rPr lang="nl-NL" sz="1400" dirty="0">
                    <a:solidFill>
                      <a:srgbClr val="283147"/>
                    </a:solidFill>
                    <a:latin typeface="Calibri"/>
                  </a:rPr>
                  <a:t>Vul alle gegevens in</a:t>
                </a:r>
              </a:p>
              <a:p>
                <a:pPr marL="257124" indent="-257124" defTabSz="228554">
                  <a:buFont typeface="+mj-lt"/>
                  <a:buAutoNum type="arabicPeriod"/>
                </a:pPr>
                <a:r>
                  <a:rPr lang="nl-NL" sz="1400" dirty="0">
                    <a:solidFill>
                      <a:srgbClr val="283147"/>
                    </a:solidFill>
                    <a:latin typeface="Calibri"/>
                  </a:rPr>
                  <a:t>Controleer in tweetallen of alles klopt</a:t>
                </a:r>
                <a:endParaRPr lang="nl-NL" sz="1400" b="1" dirty="0">
                  <a:solidFill>
                    <a:srgbClr val="283147"/>
                  </a:solidFill>
                  <a:latin typeface="Calibri"/>
                </a:endParaRPr>
              </a:p>
              <a:p>
                <a:pPr marL="257124" indent="-257124" defTabSz="228554">
                  <a:buFont typeface="+mj-lt"/>
                  <a:buAutoNum type="arabicPeriod"/>
                </a:pPr>
                <a:r>
                  <a:rPr lang="nl-NL" sz="1400" dirty="0">
                    <a:solidFill>
                      <a:srgbClr val="283147"/>
                    </a:solidFill>
                    <a:latin typeface="Calibri"/>
                  </a:rPr>
                  <a:t>In de klas wordt de voorbereiding nabesproken</a:t>
                </a:r>
                <a:endParaRPr lang="nl-NL" sz="1400" b="1" dirty="0">
                  <a:solidFill>
                    <a:srgbClr val="283147"/>
                  </a:solidFill>
                  <a:latin typeface="Calibri"/>
                </a:endParaRPr>
              </a:p>
              <a:p>
                <a:pPr defTabSz="228554"/>
                <a:endParaRPr lang="nl-NL" sz="1400" dirty="0">
                  <a:solidFill>
                    <a:srgbClr val="283147"/>
                  </a:solidFill>
                  <a:latin typeface="Calibri"/>
                </a:endParaRPr>
              </a:p>
              <a:p>
                <a:pPr defTabSz="228554"/>
                <a:r>
                  <a:rPr lang="nl-NL" sz="1400" dirty="0">
                    <a:solidFill>
                      <a:srgbClr val="283147"/>
                    </a:solidFill>
                    <a:latin typeface="Calibri"/>
                  </a:rPr>
                  <a:t>Vergeet niet om alvast wat te filmen voor de video!</a:t>
                </a:r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13950973" y="5400864"/>
                <a:ext cx="414337" cy="3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28554"/>
                <a:endParaRPr lang="ru-RU" sz="9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21" name="Stroomdiagram: Alternatief proces 20">
              <a:hlinkClick r:id="rId2"/>
            </p:cNvPr>
            <p:cNvSpPr/>
            <p:nvPr/>
          </p:nvSpPr>
          <p:spPr>
            <a:xfrm>
              <a:off x="13950973" y="7998968"/>
              <a:ext cx="3159396" cy="727969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54"/>
              <a:r>
                <a:rPr lang="nl-NL" sz="900" b="1" dirty="0">
                  <a:solidFill>
                    <a:srgbClr val="FFFFFF"/>
                  </a:solidFill>
                  <a:latin typeface="Calibri"/>
                </a:rPr>
                <a:t>&gt;&gt; DOWNLOAD VLIEGPLAN</a:t>
              </a:r>
            </a:p>
          </p:txBody>
        </p:sp>
      </p:grpSp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b="2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196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1" r="15886"/>
          <a:stretch/>
        </p:blipFill>
        <p:spPr>
          <a:xfrm>
            <a:off x="5631464" y="2103293"/>
            <a:ext cx="4180758" cy="2651415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6181C2-658D-4AE9-8397-F30C9D145329}"/>
              </a:ext>
            </a:extLst>
          </p:cNvPr>
          <p:cNvGrpSpPr/>
          <p:nvPr/>
        </p:nvGrpSpPr>
        <p:grpSpPr>
          <a:xfrm>
            <a:off x="4986942" y="1918423"/>
            <a:ext cx="5487930" cy="3198763"/>
            <a:chOff x="4157662" y="2174081"/>
            <a:chExt cx="16071850" cy="936783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0AD04EB-6CE7-4132-B74E-2CBD85915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2" y="2174081"/>
              <a:ext cx="16071850" cy="9367838"/>
            </a:xfrm>
            <a:custGeom>
              <a:avLst/>
              <a:gdLst>
                <a:gd name="T0" fmla="*/ 6889 w 7604"/>
                <a:gd name="T1" fmla="*/ 4138 h 4382"/>
                <a:gd name="T2" fmla="*/ 6901 w 7604"/>
                <a:gd name="T3" fmla="*/ 231 h 4382"/>
                <a:gd name="T4" fmla="*/ 934 w 7604"/>
                <a:gd name="T5" fmla="*/ 0 h 4382"/>
                <a:gd name="T6" fmla="*/ 703 w 7604"/>
                <a:gd name="T7" fmla="*/ 4063 h 4382"/>
                <a:gd name="T8" fmla="*/ 12 w 7604"/>
                <a:gd name="T9" fmla="*/ 4138 h 4382"/>
                <a:gd name="T10" fmla="*/ 0 w 7604"/>
                <a:gd name="T11" fmla="*/ 4268 h 4382"/>
                <a:gd name="T12" fmla="*/ 15 w 7604"/>
                <a:gd name="T13" fmla="*/ 4292 h 4382"/>
                <a:gd name="T14" fmla="*/ 346 w 7604"/>
                <a:gd name="T15" fmla="*/ 4382 h 4382"/>
                <a:gd name="T16" fmla="*/ 7588 w 7604"/>
                <a:gd name="T17" fmla="*/ 4292 h 4382"/>
                <a:gd name="T18" fmla="*/ 7597 w 7604"/>
                <a:gd name="T19" fmla="*/ 4286 h 4382"/>
                <a:gd name="T20" fmla="*/ 7604 w 7604"/>
                <a:gd name="T21" fmla="*/ 4150 h 4382"/>
                <a:gd name="T22" fmla="*/ 719 w 7604"/>
                <a:gd name="T23" fmla="*/ 4063 h 4382"/>
                <a:gd name="T24" fmla="*/ 934 w 7604"/>
                <a:gd name="T25" fmla="*/ 16 h 4382"/>
                <a:gd name="T26" fmla="*/ 6885 w 7604"/>
                <a:gd name="T27" fmla="*/ 231 h 4382"/>
                <a:gd name="T28" fmla="*/ 6872 w 7604"/>
                <a:gd name="T29" fmla="*/ 4138 h 4382"/>
                <a:gd name="T30" fmla="*/ 6243 w 7604"/>
                <a:gd name="T31" fmla="*/ 4134 h 4382"/>
                <a:gd name="T32" fmla="*/ 6784 w 7604"/>
                <a:gd name="T33" fmla="*/ 4051 h 4382"/>
                <a:gd name="T34" fmla="*/ 6864 w 7604"/>
                <a:gd name="T35" fmla="*/ 3598 h 4382"/>
                <a:gd name="T36" fmla="*/ 6864 w 7604"/>
                <a:gd name="T37" fmla="*/ 228 h 4382"/>
                <a:gd name="T38" fmla="*/ 931 w 7604"/>
                <a:gd name="T39" fmla="*/ 37 h 4382"/>
                <a:gd name="T40" fmla="*/ 740 w 7604"/>
                <a:gd name="T41" fmla="*/ 3578 h 4382"/>
                <a:gd name="T42" fmla="*/ 740 w 7604"/>
                <a:gd name="T43" fmla="*/ 3971 h 4382"/>
                <a:gd name="T44" fmla="*/ 1362 w 7604"/>
                <a:gd name="T45" fmla="*/ 4051 h 4382"/>
                <a:gd name="T46" fmla="*/ 1342 w 7604"/>
                <a:gd name="T47" fmla="*/ 4138 h 4382"/>
                <a:gd name="T48" fmla="*/ 719 w 7604"/>
                <a:gd name="T49" fmla="*/ 4063 h 4382"/>
                <a:gd name="T50" fmla="*/ 2477 w 7604"/>
                <a:gd name="T51" fmla="*/ 4138 h 4382"/>
                <a:gd name="T52" fmla="*/ 1359 w 7604"/>
                <a:gd name="T53" fmla="*/ 4138 h 4382"/>
                <a:gd name="T54" fmla="*/ 2227 w 7604"/>
                <a:gd name="T55" fmla="*/ 4051 h 4382"/>
                <a:gd name="T56" fmla="*/ 6208 w 7604"/>
                <a:gd name="T57" fmla="*/ 4051 h 4382"/>
                <a:gd name="T58" fmla="*/ 4340 w 7604"/>
                <a:gd name="T59" fmla="*/ 4138 h 4382"/>
                <a:gd name="T60" fmla="*/ 4323 w 7604"/>
                <a:gd name="T61" fmla="*/ 4154 h 4382"/>
                <a:gd name="T62" fmla="*/ 3355 w 7604"/>
                <a:gd name="T63" fmla="*/ 4224 h 4382"/>
                <a:gd name="T64" fmla="*/ 4323 w 7604"/>
                <a:gd name="T65" fmla="*/ 4154 h 4382"/>
                <a:gd name="T66" fmla="*/ 756 w 7604"/>
                <a:gd name="T67" fmla="*/ 3971 h 4382"/>
                <a:gd name="T68" fmla="*/ 756 w 7604"/>
                <a:gd name="T69" fmla="*/ 3578 h 4382"/>
                <a:gd name="T70" fmla="*/ 931 w 7604"/>
                <a:gd name="T71" fmla="*/ 53 h 4382"/>
                <a:gd name="T72" fmla="*/ 6848 w 7604"/>
                <a:gd name="T73" fmla="*/ 228 h 4382"/>
                <a:gd name="T74" fmla="*/ 6848 w 7604"/>
                <a:gd name="T75" fmla="*/ 3598 h 4382"/>
                <a:gd name="T76" fmla="*/ 6784 w 7604"/>
                <a:gd name="T77" fmla="*/ 4035 h 4382"/>
                <a:gd name="T78" fmla="*/ 16 w 7604"/>
                <a:gd name="T79" fmla="*/ 4154 h 4382"/>
                <a:gd name="T80" fmla="*/ 1359 w 7604"/>
                <a:gd name="T81" fmla="*/ 4154 h 4382"/>
                <a:gd name="T82" fmla="*/ 2477 w 7604"/>
                <a:gd name="T83" fmla="*/ 4154 h 4382"/>
                <a:gd name="T84" fmla="*/ 3355 w 7604"/>
                <a:gd name="T85" fmla="*/ 4240 h 4382"/>
                <a:gd name="T86" fmla="*/ 4339 w 7604"/>
                <a:gd name="T87" fmla="*/ 4154 h 4382"/>
                <a:gd name="T88" fmla="*/ 6247 w 7604"/>
                <a:gd name="T89" fmla="*/ 4154 h 4382"/>
                <a:gd name="T90" fmla="*/ 7588 w 7604"/>
                <a:gd name="T91" fmla="*/ 4269 h 4382"/>
                <a:gd name="T92" fmla="*/ 7581 w 7604"/>
                <a:gd name="T93" fmla="*/ 4278 h 4382"/>
                <a:gd name="T94" fmla="*/ 18 w 7604"/>
                <a:gd name="T95" fmla="*/ 4275 h 4382"/>
                <a:gd name="T96" fmla="*/ 16 w 7604"/>
                <a:gd name="T97" fmla="*/ 4154 h 4382"/>
                <a:gd name="T98" fmla="*/ 346 w 7604"/>
                <a:gd name="T99" fmla="*/ 4366 h 4382"/>
                <a:gd name="T100" fmla="*/ 7555 w 7604"/>
                <a:gd name="T101" fmla="*/ 4294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04" h="4382">
                  <a:moveTo>
                    <a:pt x="7592" y="4138"/>
                  </a:moveTo>
                  <a:cubicBezTo>
                    <a:pt x="6889" y="4138"/>
                    <a:pt x="6889" y="4138"/>
                    <a:pt x="6889" y="4138"/>
                  </a:cubicBezTo>
                  <a:cubicBezTo>
                    <a:pt x="6897" y="4114"/>
                    <a:pt x="6901" y="4089"/>
                    <a:pt x="6901" y="4063"/>
                  </a:cubicBezTo>
                  <a:cubicBezTo>
                    <a:pt x="6901" y="231"/>
                    <a:pt x="6901" y="231"/>
                    <a:pt x="6901" y="231"/>
                  </a:cubicBezTo>
                  <a:cubicBezTo>
                    <a:pt x="6901" y="103"/>
                    <a:pt x="6798" y="0"/>
                    <a:pt x="6671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807" y="0"/>
                    <a:pt x="703" y="103"/>
                    <a:pt x="703" y="231"/>
                  </a:cubicBezTo>
                  <a:cubicBezTo>
                    <a:pt x="703" y="4063"/>
                    <a:pt x="703" y="4063"/>
                    <a:pt x="703" y="4063"/>
                  </a:cubicBezTo>
                  <a:cubicBezTo>
                    <a:pt x="703" y="4089"/>
                    <a:pt x="708" y="4114"/>
                    <a:pt x="716" y="4138"/>
                  </a:cubicBezTo>
                  <a:cubicBezTo>
                    <a:pt x="12" y="4138"/>
                    <a:pt x="12" y="4138"/>
                    <a:pt x="12" y="4138"/>
                  </a:cubicBezTo>
                  <a:cubicBezTo>
                    <a:pt x="5" y="4138"/>
                    <a:pt x="0" y="4143"/>
                    <a:pt x="0" y="4150"/>
                  </a:cubicBezTo>
                  <a:cubicBezTo>
                    <a:pt x="0" y="4268"/>
                    <a:pt x="0" y="4268"/>
                    <a:pt x="0" y="4268"/>
                  </a:cubicBezTo>
                  <a:cubicBezTo>
                    <a:pt x="0" y="4271"/>
                    <a:pt x="0" y="4281"/>
                    <a:pt x="8" y="4287"/>
                  </a:cubicBezTo>
                  <a:cubicBezTo>
                    <a:pt x="11" y="4289"/>
                    <a:pt x="13" y="4291"/>
                    <a:pt x="15" y="4292"/>
                  </a:cubicBezTo>
                  <a:cubicBezTo>
                    <a:pt x="15" y="4292"/>
                    <a:pt x="15" y="4292"/>
                    <a:pt x="15" y="4292"/>
                  </a:cubicBezTo>
                  <a:cubicBezTo>
                    <a:pt x="68" y="4328"/>
                    <a:pt x="199" y="4382"/>
                    <a:pt x="346" y="4382"/>
                  </a:cubicBezTo>
                  <a:cubicBezTo>
                    <a:pt x="7257" y="4382"/>
                    <a:pt x="7257" y="4382"/>
                    <a:pt x="7257" y="4382"/>
                  </a:cubicBezTo>
                  <a:cubicBezTo>
                    <a:pt x="7404" y="4382"/>
                    <a:pt x="7536" y="4328"/>
                    <a:pt x="7588" y="4292"/>
                  </a:cubicBezTo>
                  <a:cubicBezTo>
                    <a:pt x="7588" y="4292"/>
                    <a:pt x="7588" y="4292"/>
                    <a:pt x="7588" y="4292"/>
                  </a:cubicBezTo>
                  <a:cubicBezTo>
                    <a:pt x="7591" y="4290"/>
                    <a:pt x="7594" y="4288"/>
                    <a:pt x="7597" y="4286"/>
                  </a:cubicBezTo>
                  <a:cubicBezTo>
                    <a:pt x="7604" y="4281"/>
                    <a:pt x="7604" y="4272"/>
                    <a:pt x="7604" y="4269"/>
                  </a:cubicBezTo>
                  <a:cubicBezTo>
                    <a:pt x="7604" y="4150"/>
                    <a:pt x="7604" y="4150"/>
                    <a:pt x="7604" y="4150"/>
                  </a:cubicBezTo>
                  <a:cubicBezTo>
                    <a:pt x="7604" y="4144"/>
                    <a:pt x="7598" y="4138"/>
                    <a:pt x="7592" y="4138"/>
                  </a:cubicBezTo>
                  <a:close/>
                  <a:moveTo>
                    <a:pt x="719" y="4063"/>
                  </a:moveTo>
                  <a:cubicBezTo>
                    <a:pt x="719" y="231"/>
                    <a:pt x="719" y="231"/>
                    <a:pt x="719" y="231"/>
                  </a:cubicBezTo>
                  <a:cubicBezTo>
                    <a:pt x="719" y="112"/>
                    <a:pt x="815" y="16"/>
                    <a:pt x="934" y="16"/>
                  </a:cubicBezTo>
                  <a:cubicBezTo>
                    <a:pt x="6671" y="16"/>
                    <a:pt x="6671" y="16"/>
                    <a:pt x="6671" y="16"/>
                  </a:cubicBezTo>
                  <a:cubicBezTo>
                    <a:pt x="6789" y="16"/>
                    <a:pt x="6885" y="112"/>
                    <a:pt x="6885" y="231"/>
                  </a:cubicBezTo>
                  <a:cubicBezTo>
                    <a:pt x="6885" y="4063"/>
                    <a:pt x="6885" y="4063"/>
                    <a:pt x="6885" y="4063"/>
                  </a:cubicBezTo>
                  <a:cubicBezTo>
                    <a:pt x="6885" y="4089"/>
                    <a:pt x="6881" y="4115"/>
                    <a:pt x="6872" y="4138"/>
                  </a:cubicBezTo>
                  <a:cubicBezTo>
                    <a:pt x="6244" y="4138"/>
                    <a:pt x="6244" y="4138"/>
                    <a:pt x="6244" y="4138"/>
                  </a:cubicBezTo>
                  <a:cubicBezTo>
                    <a:pt x="6243" y="4134"/>
                    <a:pt x="6243" y="4134"/>
                    <a:pt x="6243" y="4134"/>
                  </a:cubicBezTo>
                  <a:cubicBezTo>
                    <a:pt x="6224" y="4051"/>
                    <a:pt x="6224" y="4051"/>
                    <a:pt x="6224" y="4051"/>
                  </a:cubicBezTo>
                  <a:cubicBezTo>
                    <a:pt x="6784" y="4051"/>
                    <a:pt x="6784" y="4051"/>
                    <a:pt x="6784" y="4051"/>
                  </a:cubicBezTo>
                  <a:cubicBezTo>
                    <a:pt x="6828" y="4051"/>
                    <a:pt x="6864" y="4015"/>
                    <a:pt x="6864" y="3971"/>
                  </a:cubicBezTo>
                  <a:cubicBezTo>
                    <a:pt x="6864" y="3598"/>
                    <a:pt x="6864" y="3598"/>
                    <a:pt x="6864" y="3598"/>
                  </a:cubicBezTo>
                  <a:cubicBezTo>
                    <a:pt x="6864" y="3578"/>
                    <a:pt x="6864" y="3578"/>
                    <a:pt x="6864" y="3578"/>
                  </a:cubicBezTo>
                  <a:cubicBezTo>
                    <a:pt x="6864" y="228"/>
                    <a:pt x="6864" y="228"/>
                    <a:pt x="6864" y="228"/>
                  </a:cubicBezTo>
                  <a:cubicBezTo>
                    <a:pt x="6864" y="123"/>
                    <a:pt x="6779" y="37"/>
                    <a:pt x="6673" y="37"/>
                  </a:cubicBezTo>
                  <a:cubicBezTo>
                    <a:pt x="931" y="37"/>
                    <a:pt x="931" y="37"/>
                    <a:pt x="931" y="37"/>
                  </a:cubicBezTo>
                  <a:cubicBezTo>
                    <a:pt x="826" y="37"/>
                    <a:pt x="740" y="123"/>
                    <a:pt x="740" y="228"/>
                  </a:cubicBezTo>
                  <a:cubicBezTo>
                    <a:pt x="740" y="3578"/>
                    <a:pt x="740" y="3578"/>
                    <a:pt x="740" y="3578"/>
                  </a:cubicBezTo>
                  <a:cubicBezTo>
                    <a:pt x="740" y="3598"/>
                    <a:pt x="740" y="3598"/>
                    <a:pt x="740" y="3598"/>
                  </a:cubicBezTo>
                  <a:cubicBezTo>
                    <a:pt x="740" y="3971"/>
                    <a:pt x="740" y="3971"/>
                    <a:pt x="740" y="3971"/>
                  </a:cubicBezTo>
                  <a:cubicBezTo>
                    <a:pt x="740" y="4015"/>
                    <a:pt x="776" y="4051"/>
                    <a:pt x="820" y="4051"/>
                  </a:cubicBezTo>
                  <a:cubicBezTo>
                    <a:pt x="1362" y="4051"/>
                    <a:pt x="1362" y="4051"/>
                    <a:pt x="1362" y="4051"/>
                  </a:cubicBezTo>
                  <a:cubicBezTo>
                    <a:pt x="1343" y="4134"/>
                    <a:pt x="1343" y="4134"/>
                    <a:pt x="1343" y="4134"/>
                  </a:cubicBezTo>
                  <a:cubicBezTo>
                    <a:pt x="1342" y="4138"/>
                    <a:pt x="1342" y="4138"/>
                    <a:pt x="1342" y="4138"/>
                  </a:cubicBezTo>
                  <a:cubicBezTo>
                    <a:pt x="733" y="4138"/>
                    <a:pt x="733" y="4138"/>
                    <a:pt x="733" y="4138"/>
                  </a:cubicBezTo>
                  <a:cubicBezTo>
                    <a:pt x="724" y="4115"/>
                    <a:pt x="719" y="4089"/>
                    <a:pt x="719" y="4063"/>
                  </a:cubicBezTo>
                  <a:close/>
                  <a:moveTo>
                    <a:pt x="3264" y="4138"/>
                  </a:moveTo>
                  <a:cubicBezTo>
                    <a:pt x="2477" y="4138"/>
                    <a:pt x="2477" y="4138"/>
                    <a:pt x="2477" y="4138"/>
                  </a:cubicBezTo>
                  <a:cubicBezTo>
                    <a:pt x="2227" y="4138"/>
                    <a:pt x="2227" y="4138"/>
                    <a:pt x="2227" y="4138"/>
                  </a:cubicBezTo>
                  <a:cubicBezTo>
                    <a:pt x="1359" y="4138"/>
                    <a:pt x="1359" y="4138"/>
                    <a:pt x="1359" y="4138"/>
                  </a:cubicBezTo>
                  <a:cubicBezTo>
                    <a:pt x="1378" y="4051"/>
                    <a:pt x="1378" y="4051"/>
                    <a:pt x="1378" y="4051"/>
                  </a:cubicBezTo>
                  <a:cubicBezTo>
                    <a:pt x="2227" y="4051"/>
                    <a:pt x="2227" y="4051"/>
                    <a:pt x="2227" y="4051"/>
                  </a:cubicBezTo>
                  <a:cubicBezTo>
                    <a:pt x="2477" y="4051"/>
                    <a:pt x="2477" y="4051"/>
                    <a:pt x="2477" y="4051"/>
                  </a:cubicBezTo>
                  <a:cubicBezTo>
                    <a:pt x="6208" y="4051"/>
                    <a:pt x="6208" y="4051"/>
                    <a:pt x="6208" y="4051"/>
                  </a:cubicBezTo>
                  <a:cubicBezTo>
                    <a:pt x="6227" y="4138"/>
                    <a:pt x="6227" y="4138"/>
                    <a:pt x="6227" y="4138"/>
                  </a:cubicBezTo>
                  <a:cubicBezTo>
                    <a:pt x="4340" y="4138"/>
                    <a:pt x="4340" y="4138"/>
                    <a:pt x="4340" y="4138"/>
                  </a:cubicBezTo>
                  <a:lnTo>
                    <a:pt x="3264" y="4138"/>
                  </a:lnTo>
                  <a:close/>
                  <a:moveTo>
                    <a:pt x="4323" y="4154"/>
                  </a:moveTo>
                  <a:cubicBezTo>
                    <a:pt x="4318" y="4180"/>
                    <a:pt x="4293" y="4224"/>
                    <a:pt x="4248" y="4224"/>
                  </a:cubicBezTo>
                  <a:cubicBezTo>
                    <a:pt x="3355" y="4224"/>
                    <a:pt x="3355" y="4224"/>
                    <a:pt x="3355" y="4224"/>
                  </a:cubicBezTo>
                  <a:cubicBezTo>
                    <a:pt x="3311" y="4224"/>
                    <a:pt x="3285" y="4180"/>
                    <a:pt x="3281" y="4154"/>
                  </a:cubicBezTo>
                  <a:lnTo>
                    <a:pt x="4323" y="4154"/>
                  </a:lnTo>
                  <a:close/>
                  <a:moveTo>
                    <a:pt x="820" y="4035"/>
                  </a:moveTo>
                  <a:cubicBezTo>
                    <a:pt x="785" y="4035"/>
                    <a:pt x="756" y="4006"/>
                    <a:pt x="756" y="3971"/>
                  </a:cubicBezTo>
                  <a:cubicBezTo>
                    <a:pt x="756" y="3598"/>
                    <a:pt x="756" y="3598"/>
                    <a:pt x="756" y="3598"/>
                  </a:cubicBezTo>
                  <a:cubicBezTo>
                    <a:pt x="756" y="3578"/>
                    <a:pt x="756" y="3578"/>
                    <a:pt x="756" y="3578"/>
                  </a:cubicBezTo>
                  <a:cubicBezTo>
                    <a:pt x="756" y="228"/>
                    <a:pt x="756" y="228"/>
                    <a:pt x="756" y="228"/>
                  </a:cubicBezTo>
                  <a:cubicBezTo>
                    <a:pt x="756" y="132"/>
                    <a:pt x="835" y="53"/>
                    <a:pt x="931" y="53"/>
                  </a:cubicBezTo>
                  <a:cubicBezTo>
                    <a:pt x="6673" y="53"/>
                    <a:pt x="6673" y="53"/>
                    <a:pt x="6673" y="53"/>
                  </a:cubicBezTo>
                  <a:cubicBezTo>
                    <a:pt x="6770" y="53"/>
                    <a:pt x="6848" y="132"/>
                    <a:pt x="6848" y="228"/>
                  </a:cubicBezTo>
                  <a:cubicBezTo>
                    <a:pt x="6848" y="3578"/>
                    <a:pt x="6848" y="3578"/>
                    <a:pt x="6848" y="3578"/>
                  </a:cubicBezTo>
                  <a:cubicBezTo>
                    <a:pt x="6848" y="3598"/>
                    <a:pt x="6848" y="3598"/>
                    <a:pt x="6848" y="3598"/>
                  </a:cubicBezTo>
                  <a:cubicBezTo>
                    <a:pt x="6848" y="3971"/>
                    <a:pt x="6848" y="3971"/>
                    <a:pt x="6848" y="3971"/>
                  </a:cubicBezTo>
                  <a:cubicBezTo>
                    <a:pt x="6848" y="4006"/>
                    <a:pt x="6819" y="4035"/>
                    <a:pt x="6784" y="4035"/>
                  </a:cubicBezTo>
                  <a:lnTo>
                    <a:pt x="820" y="4035"/>
                  </a:lnTo>
                  <a:close/>
                  <a:moveTo>
                    <a:pt x="16" y="4154"/>
                  </a:moveTo>
                  <a:cubicBezTo>
                    <a:pt x="1339" y="4154"/>
                    <a:pt x="1339" y="4154"/>
                    <a:pt x="1339" y="4154"/>
                  </a:cubicBezTo>
                  <a:cubicBezTo>
                    <a:pt x="1359" y="4154"/>
                    <a:pt x="1359" y="4154"/>
                    <a:pt x="1359" y="4154"/>
                  </a:cubicBezTo>
                  <a:cubicBezTo>
                    <a:pt x="2227" y="4154"/>
                    <a:pt x="2227" y="4154"/>
                    <a:pt x="2227" y="4154"/>
                  </a:cubicBezTo>
                  <a:cubicBezTo>
                    <a:pt x="2477" y="4154"/>
                    <a:pt x="2477" y="4154"/>
                    <a:pt x="2477" y="4154"/>
                  </a:cubicBezTo>
                  <a:cubicBezTo>
                    <a:pt x="3264" y="4154"/>
                    <a:pt x="3264" y="4154"/>
                    <a:pt x="3264" y="4154"/>
                  </a:cubicBezTo>
                  <a:cubicBezTo>
                    <a:pt x="3269" y="4187"/>
                    <a:pt x="3301" y="4240"/>
                    <a:pt x="3355" y="4240"/>
                  </a:cubicBezTo>
                  <a:cubicBezTo>
                    <a:pt x="4248" y="4240"/>
                    <a:pt x="4248" y="4240"/>
                    <a:pt x="4248" y="4240"/>
                  </a:cubicBezTo>
                  <a:cubicBezTo>
                    <a:pt x="4303" y="4240"/>
                    <a:pt x="4334" y="4187"/>
                    <a:pt x="4339" y="4154"/>
                  </a:cubicBezTo>
                  <a:cubicBezTo>
                    <a:pt x="6227" y="4154"/>
                    <a:pt x="6227" y="4154"/>
                    <a:pt x="6227" y="4154"/>
                  </a:cubicBezTo>
                  <a:cubicBezTo>
                    <a:pt x="6247" y="4154"/>
                    <a:pt x="6247" y="4154"/>
                    <a:pt x="6247" y="4154"/>
                  </a:cubicBezTo>
                  <a:cubicBezTo>
                    <a:pt x="7588" y="4154"/>
                    <a:pt x="7588" y="4154"/>
                    <a:pt x="7588" y="4154"/>
                  </a:cubicBezTo>
                  <a:cubicBezTo>
                    <a:pt x="7588" y="4269"/>
                    <a:pt x="7588" y="4269"/>
                    <a:pt x="7588" y="4269"/>
                  </a:cubicBezTo>
                  <a:cubicBezTo>
                    <a:pt x="7588" y="4271"/>
                    <a:pt x="7588" y="4273"/>
                    <a:pt x="7587" y="4273"/>
                  </a:cubicBezTo>
                  <a:cubicBezTo>
                    <a:pt x="7585" y="4275"/>
                    <a:pt x="7583" y="4276"/>
                    <a:pt x="7581" y="4278"/>
                  </a:cubicBezTo>
                  <a:cubicBezTo>
                    <a:pt x="22" y="4278"/>
                    <a:pt x="22" y="4278"/>
                    <a:pt x="22" y="4278"/>
                  </a:cubicBezTo>
                  <a:cubicBezTo>
                    <a:pt x="21" y="4277"/>
                    <a:pt x="19" y="4276"/>
                    <a:pt x="18" y="4275"/>
                  </a:cubicBezTo>
                  <a:cubicBezTo>
                    <a:pt x="16" y="4274"/>
                    <a:pt x="16" y="4272"/>
                    <a:pt x="16" y="4268"/>
                  </a:cubicBezTo>
                  <a:lnTo>
                    <a:pt x="16" y="4154"/>
                  </a:lnTo>
                  <a:close/>
                  <a:moveTo>
                    <a:pt x="7257" y="4366"/>
                  </a:moveTo>
                  <a:cubicBezTo>
                    <a:pt x="346" y="4366"/>
                    <a:pt x="346" y="4366"/>
                    <a:pt x="346" y="4366"/>
                  </a:cubicBezTo>
                  <a:cubicBezTo>
                    <a:pt x="222" y="4366"/>
                    <a:pt x="109" y="4327"/>
                    <a:pt x="48" y="4294"/>
                  </a:cubicBezTo>
                  <a:cubicBezTo>
                    <a:pt x="7555" y="4294"/>
                    <a:pt x="7555" y="4294"/>
                    <a:pt x="7555" y="4294"/>
                  </a:cubicBezTo>
                  <a:cubicBezTo>
                    <a:pt x="7494" y="4327"/>
                    <a:pt x="7382" y="4366"/>
                    <a:pt x="7257" y="4366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1427FDF-7392-4274-A122-F00A4183A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199" y="2701131"/>
              <a:ext cx="12295188" cy="7808913"/>
            </a:xfrm>
            <a:custGeom>
              <a:avLst/>
              <a:gdLst>
                <a:gd name="T0" fmla="*/ 5797 w 5817"/>
                <a:gd name="T1" fmla="*/ 0 h 3653"/>
                <a:gd name="T2" fmla="*/ 20 w 5817"/>
                <a:gd name="T3" fmla="*/ 0 h 3653"/>
                <a:gd name="T4" fmla="*/ 0 w 5817"/>
                <a:gd name="T5" fmla="*/ 20 h 3653"/>
                <a:gd name="T6" fmla="*/ 0 w 5817"/>
                <a:gd name="T7" fmla="*/ 3633 h 3653"/>
                <a:gd name="T8" fmla="*/ 20 w 5817"/>
                <a:gd name="T9" fmla="*/ 3653 h 3653"/>
                <a:gd name="T10" fmla="*/ 5797 w 5817"/>
                <a:gd name="T11" fmla="*/ 3653 h 3653"/>
                <a:gd name="T12" fmla="*/ 5817 w 5817"/>
                <a:gd name="T13" fmla="*/ 3633 h 3653"/>
                <a:gd name="T14" fmla="*/ 5817 w 5817"/>
                <a:gd name="T15" fmla="*/ 20 h 3653"/>
                <a:gd name="T16" fmla="*/ 5797 w 5817"/>
                <a:gd name="T17" fmla="*/ 0 h 3653"/>
                <a:gd name="T18" fmla="*/ 5797 w 5817"/>
                <a:gd name="T19" fmla="*/ 3633 h 3653"/>
                <a:gd name="T20" fmla="*/ 20 w 5817"/>
                <a:gd name="T21" fmla="*/ 3633 h 3653"/>
                <a:gd name="T22" fmla="*/ 20 w 5817"/>
                <a:gd name="T23" fmla="*/ 20 h 3653"/>
                <a:gd name="T24" fmla="*/ 5797 w 5817"/>
                <a:gd name="T25" fmla="*/ 20 h 3653"/>
                <a:gd name="T26" fmla="*/ 5797 w 5817"/>
                <a:gd name="T27" fmla="*/ 363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17" h="3653">
                  <a:moveTo>
                    <a:pt x="579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633"/>
                    <a:pt x="0" y="3633"/>
                    <a:pt x="0" y="3633"/>
                  </a:cubicBezTo>
                  <a:cubicBezTo>
                    <a:pt x="0" y="3644"/>
                    <a:pt x="9" y="3653"/>
                    <a:pt x="20" y="3653"/>
                  </a:cubicBezTo>
                  <a:cubicBezTo>
                    <a:pt x="5797" y="3653"/>
                    <a:pt x="5797" y="3653"/>
                    <a:pt x="5797" y="3653"/>
                  </a:cubicBezTo>
                  <a:cubicBezTo>
                    <a:pt x="5808" y="3653"/>
                    <a:pt x="5817" y="3644"/>
                    <a:pt x="5817" y="3633"/>
                  </a:cubicBezTo>
                  <a:cubicBezTo>
                    <a:pt x="5817" y="20"/>
                    <a:pt x="5817" y="20"/>
                    <a:pt x="5817" y="20"/>
                  </a:cubicBezTo>
                  <a:cubicBezTo>
                    <a:pt x="5817" y="9"/>
                    <a:pt x="5808" y="0"/>
                    <a:pt x="5797" y="0"/>
                  </a:cubicBezTo>
                  <a:close/>
                  <a:moveTo>
                    <a:pt x="5797" y="3633"/>
                  </a:moveTo>
                  <a:cubicBezTo>
                    <a:pt x="20" y="3633"/>
                    <a:pt x="20" y="3633"/>
                    <a:pt x="20" y="363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797" y="20"/>
                    <a:pt x="5797" y="20"/>
                    <a:pt x="5797" y="20"/>
                  </a:cubicBezTo>
                  <a:lnTo>
                    <a:pt x="5797" y="3633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C52240E-3918-406A-9519-DBAEE95E5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8499" y="2448718"/>
              <a:ext cx="134938" cy="136525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4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4"/>
                    <a:pt x="23" y="16"/>
                    <a:pt x="32" y="16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D20A152-B38C-4B71-AFDD-39946ACF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7" y="11413331"/>
              <a:ext cx="204788" cy="73025"/>
            </a:xfrm>
            <a:custGeom>
              <a:avLst/>
              <a:gdLst>
                <a:gd name="T0" fmla="*/ 52 w 97"/>
                <a:gd name="T1" fmla="*/ 34 h 34"/>
                <a:gd name="T2" fmla="*/ 52 w 97"/>
                <a:gd name="T3" fmla="*/ 34 h 34"/>
                <a:gd name="T4" fmla="*/ 57 w 97"/>
                <a:gd name="T5" fmla="*/ 34 h 34"/>
                <a:gd name="T6" fmla="*/ 95 w 97"/>
                <a:gd name="T7" fmla="*/ 22 h 34"/>
                <a:gd name="T8" fmla="*/ 93 w 97"/>
                <a:gd name="T9" fmla="*/ 11 h 34"/>
                <a:gd name="T10" fmla="*/ 45 w 97"/>
                <a:gd name="T11" fmla="*/ 0 h 34"/>
                <a:gd name="T12" fmla="*/ 40 w 97"/>
                <a:gd name="T13" fmla="*/ 0 h 34"/>
                <a:gd name="T14" fmla="*/ 2 w 97"/>
                <a:gd name="T15" fmla="*/ 12 h 34"/>
                <a:gd name="T16" fmla="*/ 4 w 97"/>
                <a:gd name="T17" fmla="*/ 24 h 34"/>
                <a:gd name="T18" fmla="*/ 52 w 97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"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4" y="34"/>
                    <a:pt x="55" y="34"/>
                    <a:pt x="57" y="34"/>
                  </a:cubicBezTo>
                  <a:cubicBezTo>
                    <a:pt x="79" y="34"/>
                    <a:pt x="92" y="30"/>
                    <a:pt x="95" y="22"/>
                  </a:cubicBezTo>
                  <a:cubicBezTo>
                    <a:pt x="97" y="18"/>
                    <a:pt x="96" y="14"/>
                    <a:pt x="93" y="11"/>
                  </a:cubicBezTo>
                  <a:cubicBezTo>
                    <a:pt x="84" y="1"/>
                    <a:pt x="52" y="0"/>
                    <a:pt x="45" y="0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18" y="1"/>
                    <a:pt x="5" y="5"/>
                    <a:pt x="2" y="12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13" y="34"/>
                    <a:pt x="46" y="34"/>
                    <a:pt x="52" y="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5C7897C-B951-46DF-8628-E1AC15A0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012" y="11413331"/>
              <a:ext cx="204788" cy="73025"/>
            </a:xfrm>
            <a:custGeom>
              <a:avLst/>
              <a:gdLst>
                <a:gd name="T0" fmla="*/ 40 w 97"/>
                <a:gd name="T1" fmla="*/ 34 h 34"/>
                <a:gd name="T2" fmla="*/ 45 w 97"/>
                <a:gd name="T3" fmla="*/ 34 h 34"/>
                <a:gd name="T4" fmla="*/ 93 w 97"/>
                <a:gd name="T5" fmla="*/ 24 h 34"/>
                <a:gd name="T6" fmla="*/ 95 w 97"/>
                <a:gd name="T7" fmla="*/ 12 h 34"/>
                <a:gd name="T8" fmla="*/ 57 w 97"/>
                <a:gd name="T9" fmla="*/ 0 h 34"/>
                <a:gd name="T10" fmla="*/ 52 w 97"/>
                <a:gd name="T11" fmla="*/ 0 h 34"/>
                <a:gd name="T12" fmla="*/ 4 w 97"/>
                <a:gd name="T13" fmla="*/ 11 h 34"/>
                <a:gd name="T14" fmla="*/ 2 w 97"/>
                <a:gd name="T15" fmla="*/ 22 h 34"/>
                <a:gd name="T16" fmla="*/ 40 w 97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4">
                  <a:moveTo>
                    <a:pt x="40" y="34"/>
                  </a:moveTo>
                  <a:cubicBezTo>
                    <a:pt x="42" y="34"/>
                    <a:pt x="44" y="34"/>
                    <a:pt x="45" y="34"/>
                  </a:cubicBezTo>
                  <a:cubicBezTo>
                    <a:pt x="52" y="34"/>
                    <a:pt x="84" y="34"/>
                    <a:pt x="93" y="24"/>
                  </a:cubicBezTo>
                  <a:cubicBezTo>
                    <a:pt x="96" y="20"/>
                    <a:pt x="97" y="16"/>
                    <a:pt x="95" y="12"/>
                  </a:cubicBezTo>
                  <a:cubicBezTo>
                    <a:pt x="92" y="5"/>
                    <a:pt x="79" y="1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46" y="0"/>
                    <a:pt x="13" y="1"/>
                    <a:pt x="4" y="11"/>
                  </a:cubicBezTo>
                  <a:cubicBezTo>
                    <a:pt x="1" y="14"/>
                    <a:pt x="0" y="18"/>
                    <a:pt x="2" y="22"/>
                  </a:cubicBezTo>
                  <a:cubicBezTo>
                    <a:pt x="5" y="30"/>
                    <a:pt x="18" y="34"/>
                    <a:pt x="40" y="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1859135" y="1376307"/>
            <a:ext cx="3989700" cy="4105387"/>
            <a:chOff x="3718755" y="3373515"/>
            <a:chExt cx="7980438" cy="82118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B595EBD-0222-4526-BA69-849D6B7613A6}"/>
                </a:ext>
              </a:extLst>
            </p:cNvPr>
            <p:cNvSpPr/>
            <p:nvPr/>
          </p:nvSpPr>
          <p:spPr>
            <a:xfrm>
              <a:off x="3718755" y="3373515"/>
              <a:ext cx="7980438" cy="8211844"/>
            </a:xfrm>
            <a:prstGeom prst="roundRect">
              <a:avLst>
                <a:gd name="adj" fmla="val 11862"/>
              </a:avLst>
            </a:prstGeom>
            <a:solidFill>
              <a:schemeClr val="bg1"/>
            </a:solidFill>
            <a:ln>
              <a:noFill/>
            </a:ln>
            <a:effectLst>
              <a:outerShdw blurRad="1003300" dist="342900" dir="5400000" algn="t" rotWithShape="0">
                <a:schemeClr val="accent1"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EED4F8-C261-4993-A00F-A04E668CB318}"/>
                </a:ext>
              </a:extLst>
            </p:cNvPr>
            <p:cNvSpPr txBox="1"/>
            <p:nvPr/>
          </p:nvSpPr>
          <p:spPr>
            <a:xfrm>
              <a:off x="4433664" y="3988787"/>
              <a:ext cx="6055320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/>
              <a:r>
                <a:rPr lang="en-US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      </a:t>
              </a:r>
              <a:r>
                <a:rPr lang="en-US" sz="2400" b="1" dirty="0" err="1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Belangrijk</a:t>
              </a:r>
              <a:endParaRPr lang="en-US" sz="2400" b="1" dirty="0">
                <a:solidFill>
                  <a:srgbClr val="283147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74FFF9-52A6-4A50-9366-E74CD4C7EF18}"/>
                </a:ext>
              </a:extLst>
            </p:cNvPr>
            <p:cNvSpPr txBox="1"/>
            <p:nvPr/>
          </p:nvSpPr>
          <p:spPr>
            <a:xfrm>
              <a:off x="4438373" y="5219676"/>
              <a:ext cx="6507790" cy="5935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>
                <a:lnSpc>
                  <a:spcPct val="150000"/>
                </a:lnSpc>
              </a:pP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Met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behulp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van de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GoDrone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app kun je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zien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waar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no-fly zones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liggen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.</a:t>
              </a:r>
            </a:p>
            <a:p>
              <a:pPr defTabSz="228554">
                <a:lnSpc>
                  <a:spcPct val="150000"/>
                </a:lnSpc>
              </a:pPr>
              <a:endParaRPr lang="en-US" sz="1400" dirty="0">
                <a:solidFill>
                  <a:srgbClr val="283147"/>
                </a:solidFill>
                <a:latin typeface="Calibri"/>
              </a:endParaRPr>
            </a:p>
            <a:p>
              <a:pPr defTabSz="228554">
                <a:lnSpc>
                  <a:spcPct val="150000"/>
                </a:lnSpc>
              </a:pP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Het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kan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zijn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dat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op de dag van de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vlucht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tijdelijk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vliegverbod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is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aangekondigd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.</a:t>
              </a:r>
            </a:p>
            <a:p>
              <a:pPr defTabSz="228554">
                <a:lnSpc>
                  <a:spcPct val="150000"/>
                </a:lnSpc>
              </a:pPr>
              <a:endParaRPr lang="en-US" sz="1400" dirty="0">
                <a:solidFill>
                  <a:srgbClr val="283147"/>
                </a:solidFill>
                <a:latin typeface="Calibri"/>
              </a:endParaRPr>
            </a:p>
            <a:p>
              <a:pPr defTabSz="228554">
                <a:lnSpc>
                  <a:spcPct val="150000"/>
                </a:lnSpc>
              </a:pP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Dit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kun je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niet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in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deze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app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zien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.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Vraag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aan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jouw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docent of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tijdelijk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vliegverbod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in de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regio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actief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is.</a:t>
              </a:r>
            </a:p>
          </p:txBody>
        </p:sp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44" y="1689005"/>
            <a:ext cx="409386" cy="4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550E3CC-3014-45CE-8E74-C549F1D85CE6}"/>
              </a:ext>
            </a:extLst>
          </p:cNvPr>
          <p:cNvGrpSpPr/>
          <p:nvPr/>
        </p:nvGrpSpPr>
        <p:grpSpPr>
          <a:xfrm>
            <a:off x="-1563816" y="1087346"/>
            <a:ext cx="8034879" cy="4683309"/>
            <a:chOff x="4157663" y="2174876"/>
            <a:chExt cx="16071850" cy="9367838"/>
          </a:xfrm>
          <a:solidFill>
            <a:schemeClr val="accent1">
              <a:alpha val="70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F887782-C9DC-4720-97C9-36F89BE8E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3" y="2174876"/>
              <a:ext cx="16071850" cy="9367838"/>
            </a:xfrm>
            <a:custGeom>
              <a:avLst/>
              <a:gdLst>
                <a:gd name="T0" fmla="*/ 6889 w 7604"/>
                <a:gd name="T1" fmla="*/ 4138 h 4382"/>
                <a:gd name="T2" fmla="*/ 6901 w 7604"/>
                <a:gd name="T3" fmla="*/ 231 h 4382"/>
                <a:gd name="T4" fmla="*/ 934 w 7604"/>
                <a:gd name="T5" fmla="*/ 0 h 4382"/>
                <a:gd name="T6" fmla="*/ 703 w 7604"/>
                <a:gd name="T7" fmla="*/ 4063 h 4382"/>
                <a:gd name="T8" fmla="*/ 12 w 7604"/>
                <a:gd name="T9" fmla="*/ 4138 h 4382"/>
                <a:gd name="T10" fmla="*/ 0 w 7604"/>
                <a:gd name="T11" fmla="*/ 4268 h 4382"/>
                <a:gd name="T12" fmla="*/ 15 w 7604"/>
                <a:gd name="T13" fmla="*/ 4292 h 4382"/>
                <a:gd name="T14" fmla="*/ 346 w 7604"/>
                <a:gd name="T15" fmla="*/ 4382 h 4382"/>
                <a:gd name="T16" fmla="*/ 7588 w 7604"/>
                <a:gd name="T17" fmla="*/ 4292 h 4382"/>
                <a:gd name="T18" fmla="*/ 7597 w 7604"/>
                <a:gd name="T19" fmla="*/ 4286 h 4382"/>
                <a:gd name="T20" fmla="*/ 7604 w 7604"/>
                <a:gd name="T21" fmla="*/ 4150 h 4382"/>
                <a:gd name="T22" fmla="*/ 719 w 7604"/>
                <a:gd name="T23" fmla="*/ 4063 h 4382"/>
                <a:gd name="T24" fmla="*/ 934 w 7604"/>
                <a:gd name="T25" fmla="*/ 16 h 4382"/>
                <a:gd name="T26" fmla="*/ 6885 w 7604"/>
                <a:gd name="T27" fmla="*/ 231 h 4382"/>
                <a:gd name="T28" fmla="*/ 6872 w 7604"/>
                <a:gd name="T29" fmla="*/ 4138 h 4382"/>
                <a:gd name="T30" fmla="*/ 6243 w 7604"/>
                <a:gd name="T31" fmla="*/ 4134 h 4382"/>
                <a:gd name="T32" fmla="*/ 6784 w 7604"/>
                <a:gd name="T33" fmla="*/ 4051 h 4382"/>
                <a:gd name="T34" fmla="*/ 6864 w 7604"/>
                <a:gd name="T35" fmla="*/ 3598 h 4382"/>
                <a:gd name="T36" fmla="*/ 6864 w 7604"/>
                <a:gd name="T37" fmla="*/ 228 h 4382"/>
                <a:gd name="T38" fmla="*/ 931 w 7604"/>
                <a:gd name="T39" fmla="*/ 37 h 4382"/>
                <a:gd name="T40" fmla="*/ 740 w 7604"/>
                <a:gd name="T41" fmla="*/ 3578 h 4382"/>
                <a:gd name="T42" fmla="*/ 740 w 7604"/>
                <a:gd name="T43" fmla="*/ 3971 h 4382"/>
                <a:gd name="T44" fmla="*/ 1362 w 7604"/>
                <a:gd name="T45" fmla="*/ 4051 h 4382"/>
                <a:gd name="T46" fmla="*/ 1342 w 7604"/>
                <a:gd name="T47" fmla="*/ 4138 h 4382"/>
                <a:gd name="T48" fmla="*/ 719 w 7604"/>
                <a:gd name="T49" fmla="*/ 4063 h 4382"/>
                <a:gd name="T50" fmla="*/ 2477 w 7604"/>
                <a:gd name="T51" fmla="*/ 4138 h 4382"/>
                <a:gd name="T52" fmla="*/ 1359 w 7604"/>
                <a:gd name="T53" fmla="*/ 4138 h 4382"/>
                <a:gd name="T54" fmla="*/ 2227 w 7604"/>
                <a:gd name="T55" fmla="*/ 4051 h 4382"/>
                <a:gd name="T56" fmla="*/ 6208 w 7604"/>
                <a:gd name="T57" fmla="*/ 4051 h 4382"/>
                <a:gd name="T58" fmla="*/ 4340 w 7604"/>
                <a:gd name="T59" fmla="*/ 4138 h 4382"/>
                <a:gd name="T60" fmla="*/ 4323 w 7604"/>
                <a:gd name="T61" fmla="*/ 4154 h 4382"/>
                <a:gd name="T62" fmla="*/ 3355 w 7604"/>
                <a:gd name="T63" fmla="*/ 4224 h 4382"/>
                <a:gd name="T64" fmla="*/ 4323 w 7604"/>
                <a:gd name="T65" fmla="*/ 4154 h 4382"/>
                <a:gd name="T66" fmla="*/ 756 w 7604"/>
                <a:gd name="T67" fmla="*/ 3971 h 4382"/>
                <a:gd name="T68" fmla="*/ 756 w 7604"/>
                <a:gd name="T69" fmla="*/ 3578 h 4382"/>
                <a:gd name="T70" fmla="*/ 931 w 7604"/>
                <a:gd name="T71" fmla="*/ 53 h 4382"/>
                <a:gd name="T72" fmla="*/ 6848 w 7604"/>
                <a:gd name="T73" fmla="*/ 228 h 4382"/>
                <a:gd name="T74" fmla="*/ 6848 w 7604"/>
                <a:gd name="T75" fmla="*/ 3598 h 4382"/>
                <a:gd name="T76" fmla="*/ 6784 w 7604"/>
                <a:gd name="T77" fmla="*/ 4035 h 4382"/>
                <a:gd name="T78" fmla="*/ 16 w 7604"/>
                <a:gd name="T79" fmla="*/ 4154 h 4382"/>
                <a:gd name="T80" fmla="*/ 1359 w 7604"/>
                <a:gd name="T81" fmla="*/ 4154 h 4382"/>
                <a:gd name="T82" fmla="*/ 2477 w 7604"/>
                <a:gd name="T83" fmla="*/ 4154 h 4382"/>
                <a:gd name="T84" fmla="*/ 3355 w 7604"/>
                <a:gd name="T85" fmla="*/ 4240 h 4382"/>
                <a:gd name="T86" fmla="*/ 4339 w 7604"/>
                <a:gd name="T87" fmla="*/ 4154 h 4382"/>
                <a:gd name="T88" fmla="*/ 6247 w 7604"/>
                <a:gd name="T89" fmla="*/ 4154 h 4382"/>
                <a:gd name="T90" fmla="*/ 7588 w 7604"/>
                <a:gd name="T91" fmla="*/ 4269 h 4382"/>
                <a:gd name="T92" fmla="*/ 7581 w 7604"/>
                <a:gd name="T93" fmla="*/ 4278 h 4382"/>
                <a:gd name="T94" fmla="*/ 18 w 7604"/>
                <a:gd name="T95" fmla="*/ 4275 h 4382"/>
                <a:gd name="T96" fmla="*/ 16 w 7604"/>
                <a:gd name="T97" fmla="*/ 4154 h 4382"/>
                <a:gd name="T98" fmla="*/ 346 w 7604"/>
                <a:gd name="T99" fmla="*/ 4366 h 4382"/>
                <a:gd name="T100" fmla="*/ 7555 w 7604"/>
                <a:gd name="T101" fmla="*/ 4294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04" h="4382">
                  <a:moveTo>
                    <a:pt x="7592" y="4138"/>
                  </a:moveTo>
                  <a:cubicBezTo>
                    <a:pt x="6889" y="4138"/>
                    <a:pt x="6889" y="4138"/>
                    <a:pt x="6889" y="4138"/>
                  </a:cubicBezTo>
                  <a:cubicBezTo>
                    <a:pt x="6897" y="4114"/>
                    <a:pt x="6901" y="4089"/>
                    <a:pt x="6901" y="4063"/>
                  </a:cubicBezTo>
                  <a:cubicBezTo>
                    <a:pt x="6901" y="231"/>
                    <a:pt x="6901" y="231"/>
                    <a:pt x="6901" y="231"/>
                  </a:cubicBezTo>
                  <a:cubicBezTo>
                    <a:pt x="6901" y="103"/>
                    <a:pt x="6798" y="0"/>
                    <a:pt x="6671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807" y="0"/>
                    <a:pt x="703" y="103"/>
                    <a:pt x="703" y="231"/>
                  </a:cubicBezTo>
                  <a:cubicBezTo>
                    <a:pt x="703" y="4063"/>
                    <a:pt x="703" y="4063"/>
                    <a:pt x="703" y="4063"/>
                  </a:cubicBezTo>
                  <a:cubicBezTo>
                    <a:pt x="703" y="4089"/>
                    <a:pt x="708" y="4114"/>
                    <a:pt x="716" y="4138"/>
                  </a:cubicBezTo>
                  <a:cubicBezTo>
                    <a:pt x="12" y="4138"/>
                    <a:pt x="12" y="4138"/>
                    <a:pt x="12" y="4138"/>
                  </a:cubicBezTo>
                  <a:cubicBezTo>
                    <a:pt x="5" y="4138"/>
                    <a:pt x="0" y="4143"/>
                    <a:pt x="0" y="4150"/>
                  </a:cubicBezTo>
                  <a:cubicBezTo>
                    <a:pt x="0" y="4268"/>
                    <a:pt x="0" y="4268"/>
                    <a:pt x="0" y="4268"/>
                  </a:cubicBezTo>
                  <a:cubicBezTo>
                    <a:pt x="0" y="4271"/>
                    <a:pt x="0" y="4281"/>
                    <a:pt x="8" y="4287"/>
                  </a:cubicBezTo>
                  <a:cubicBezTo>
                    <a:pt x="11" y="4289"/>
                    <a:pt x="13" y="4291"/>
                    <a:pt x="15" y="4292"/>
                  </a:cubicBezTo>
                  <a:cubicBezTo>
                    <a:pt x="15" y="4292"/>
                    <a:pt x="15" y="4292"/>
                    <a:pt x="15" y="4292"/>
                  </a:cubicBezTo>
                  <a:cubicBezTo>
                    <a:pt x="68" y="4328"/>
                    <a:pt x="199" y="4382"/>
                    <a:pt x="346" y="4382"/>
                  </a:cubicBezTo>
                  <a:cubicBezTo>
                    <a:pt x="7257" y="4382"/>
                    <a:pt x="7257" y="4382"/>
                    <a:pt x="7257" y="4382"/>
                  </a:cubicBezTo>
                  <a:cubicBezTo>
                    <a:pt x="7404" y="4382"/>
                    <a:pt x="7536" y="4328"/>
                    <a:pt x="7588" y="4292"/>
                  </a:cubicBezTo>
                  <a:cubicBezTo>
                    <a:pt x="7588" y="4292"/>
                    <a:pt x="7588" y="4292"/>
                    <a:pt x="7588" y="4292"/>
                  </a:cubicBezTo>
                  <a:cubicBezTo>
                    <a:pt x="7591" y="4290"/>
                    <a:pt x="7594" y="4288"/>
                    <a:pt x="7597" y="4286"/>
                  </a:cubicBezTo>
                  <a:cubicBezTo>
                    <a:pt x="7604" y="4281"/>
                    <a:pt x="7604" y="4272"/>
                    <a:pt x="7604" y="4269"/>
                  </a:cubicBezTo>
                  <a:cubicBezTo>
                    <a:pt x="7604" y="4150"/>
                    <a:pt x="7604" y="4150"/>
                    <a:pt x="7604" y="4150"/>
                  </a:cubicBezTo>
                  <a:cubicBezTo>
                    <a:pt x="7604" y="4144"/>
                    <a:pt x="7598" y="4138"/>
                    <a:pt x="7592" y="4138"/>
                  </a:cubicBezTo>
                  <a:close/>
                  <a:moveTo>
                    <a:pt x="719" y="4063"/>
                  </a:moveTo>
                  <a:cubicBezTo>
                    <a:pt x="719" y="231"/>
                    <a:pt x="719" y="231"/>
                    <a:pt x="719" y="231"/>
                  </a:cubicBezTo>
                  <a:cubicBezTo>
                    <a:pt x="719" y="112"/>
                    <a:pt x="815" y="16"/>
                    <a:pt x="934" y="16"/>
                  </a:cubicBezTo>
                  <a:cubicBezTo>
                    <a:pt x="6671" y="16"/>
                    <a:pt x="6671" y="16"/>
                    <a:pt x="6671" y="16"/>
                  </a:cubicBezTo>
                  <a:cubicBezTo>
                    <a:pt x="6789" y="16"/>
                    <a:pt x="6885" y="112"/>
                    <a:pt x="6885" y="231"/>
                  </a:cubicBezTo>
                  <a:cubicBezTo>
                    <a:pt x="6885" y="4063"/>
                    <a:pt x="6885" y="4063"/>
                    <a:pt x="6885" y="4063"/>
                  </a:cubicBezTo>
                  <a:cubicBezTo>
                    <a:pt x="6885" y="4089"/>
                    <a:pt x="6881" y="4115"/>
                    <a:pt x="6872" y="4138"/>
                  </a:cubicBezTo>
                  <a:cubicBezTo>
                    <a:pt x="6244" y="4138"/>
                    <a:pt x="6244" y="4138"/>
                    <a:pt x="6244" y="4138"/>
                  </a:cubicBezTo>
                  <a:cubicBezTo>
                    <a:pt x="6243" y="4134"/>
                    <a:pt x="6243" y="4134"/>
                    <a:pt x="6243" y="4134"/>
                  </a:cubicBezTo>
                  <a:cubicBezTo>
                    <a:pt x="6224" y="4051"/>
                    <a:pt x="6224" y="4051"/>
                    <a:pt x="6224" y="4051"/>
                  </a:cubicBezTo>
                  <a:cubicBezTo>
                    <a:pt x="6784" y="4051"/>
                    <a:pt x="6784" y="4051"/>
                    <a:pt x="6784" y="4051"/>
                  </a:cubicBezTo>
                  <a:cubicBezTo>
                    <a:pt x="6828" y="4051"/>
                    <a:pt x="6864" y="4015"/>
                    <a:pt x="6864" y="3971"/>
                  </a:cubicBezTo>
                  <a:cubicBezTo>
                    <a:pt x="6864" y="3598"/>
                    <a:pt x="6864" y="3598"/>
                    <a:pt x="6864" y="3598"/>
                  </a:cubicBezTo>
                  <a:cubicBezTo>
                    <a:pt x="6864" y="3578"/>
                    <a:pt x="6864" y="3578"/>
                    <a:pt x="6864" y="3578"/>
                  </a:cubicBezTo>
                  <a:cubicBezTo>
                    <a:pt x="6864" y="228"/>
                    <a:pt x="6864" y="228"/>
                    <a:pt x="6864" y="228"/>
                  </a:cubicBezTo>
                  <a:cubicBezTo>
                    <a:pt x="6864" y="123"/>
                    <a:pt x="6779" y="37"/>
                    <a:pt x="6673" y="37"/>
                  </a:cubicBezTo>
                  <a:cubicBezTo>
                    <a:pt x="931" y="37"/>
                    <a:pt x="931" y="37"/>
                    <a:pt x="931" y="37"/>
                  </a:cubicBezTo>
                  <a:cubicBezTo>
                    <a:pt x="826" y="37"/>
                    <a:pt x="740" y="123"/>
                    <a:pt x="740" y="228"/>
                  </a:cubicBezTo>
                  <a:cubicBezTo>
                    <a:pt x="740" y="3578"/>
                    <a:pt x="740" y="3578"/>
                    <a:pt x="740" y="3578"/>
                  </a:cubicBezTo>
                  <a:cubicBezTo>
                    <a:pt x="740" y="3598"/>
                    <a:pt x="740" y="3598"/>
                    <a:pt x="740" y="3598"/>
                  </a:cubicBezTo>
                  <a:cubicBezTo>
                    <a:pt x="740" y="3971"/>
                    <a:pt x="740" y="3971"/>
                    <a:pt x="740" y="3971"/>
                  </a:cubicBezTo>
                  <a:cubicBezTo>
                    <a:pt x="740" y="4015"/>
                    <a:pt x="776" y="4051"/>
                    <a:pt x="820" y="4051"/>
                  </a:cubicBezTo>
                  <a:cubicBezTo>
                    <a:pt x="1362" y="4051"/>
                    <a:pt x="1362" y="4051"/>
                    <a:pt x="1362" y="4051"/>
                  </a:cubicBezTo>
                  <a:cubicBezTo>
                    <a:pt x="1343" y="4134"/>
                    <a:pt x="1343" y="4134"/>
                    <a:pt x="1343" y="4134"/>
                  </a:cubicBezTo>
                  <a:cubicBezTo>
                    <a:pt x="1342" y="4138"/>
                    <a:pt x="1342" y="4138"/>
                    <a:pt x="1342" y="4138"/>
                  </a:cubicBezTo>
                  <a:cubicBezTo>
                    <a:pt x="733" y="4138"/>
                    <a:pt x="733" y="4138"/>
                    <a:pt x="733" y="4138"/>
                  </a:cubicBezTo>
                  <a:cubicBezTo>
                    <a:pt x="724" y="4115"/>
                    <a:pt x="719" y="4089"/>
                    <a:pt x="719" y="4063"/>
                  </a:cubicBezTo>
                  <a:close/>
                  <a:moveTo>
                    <a:pt x="3264" y="4138"/>
                  </a:moveTo>
                  <a:cubicBezTo>
                    <a:pt x="2477" y="4138"/>
                    <a:pt x="2477" y="4138"/>
                    <a:pt x="2477" y="4138"/>
                  </a:cubicBezTo>
                  <a:cubicBezTo>
                    <a:pt x="2227" y="4138"/>
                    <a:pt x="2227" y="4138"/>
                    <a:pt x="2227" y="4138"/>
                  </a:cubicBezTo>
                  <a:cubicBezTo>
                    <a:pt x="1359" y="4138"/>
                    <a:pt x="1359" y="4138"/>
                    <a:pt x="1359" y="4138"/>
                  </a:cubicBezTo>
                  <a:cubicBezTo>
                    <a:pt x="1378" y="4051"/>
                    <a:pt x="1378" y="4051"/>
                    <a:pt x="1378" y="4051"/>
                  </a:cubicBezTo>
                  <a:cubicBezTo>
                    <a:pt x="2227" y="4051"/>
                    <a:pt x="2227" y="4051"/>
                    <a:pt x="2227" y="4051"/>
                  </a:cubicBezTo>
                  <a:cubicBezTo>
                    <a:pt x="2477" y="4051"/>
                    <a:pt x="2477" y="4051"/>
                    <a:pt x="2477" y="4051"/>
                  </a:cubicBezTo>
                  <a:cubicBezTo>
                    <a:pt x="6208" y="4051"/>
                    <a:pt x="6208" y="4051"/>
                    <a:pt x="6208" y="4051"/>
                  </a:cubicBezTo>
                  <a:cubicBezTo>
                    <a:pt x="6227" y="4138"/>
                    <a:pt x="6227" y="4138"/>
                    <a:pt x="6227" y="4138"/>
                  </a:cubicBezTo>
                  <a:cubicBezTo>
                    <a:pt x="4340" y="4138"/>
                    <a:pt x="4340" y="4138"/>
                    <a:pt x="4340" y="4138"/>
                  </a:cubicBezTo>
                  <a:lnTo>
                    <a:pt x="3264" y="4138"/>
                  </a:lnTo>
                  <a:close/>
                  <a:moveTo>
                    <a:pt x="4323" y="4154"/>
                  </a:moveTo>
                  <a:cubicBezTo>
                    <a:pt x="4318" y="4180"/>
                    <a:pt x="4293" y="4224"/>
                    <a:pt x="4248" y="4224"/>
                  </a:cubicBezTo>
                  <a:cubicBezTo>
                    <a:pt x="3355" y="4224"/>
                    <a:pt x="3355" y="4224"/>
                    <a:pt x="3355" y="4224"/>
                  </a:cubicBezTo>
                  <a:cubicBezTo>
                    <a:pt x="3311" y="4224"/>
                    <a:pt x="3285" y="4180"/>
                    <a:pt x="3281" y="4154"/>
                  </a:cubicBezTo>
                  <a:lnTo>
                    <a:pt x="4323" y="4154"/>
                  </a:lnTo>
                  <a:close/>
                  <a:moveTo>
                    <a:pt x="820" y="4035"/>
                  </a:moveTo>
                  <a:cubicBezTo>
                    <a:pt x="785" y="4035"/>
                    <a:pt x="756" y="4006"/>
                    <a:pt x="756" y="3971"/>
                  </a:cubicBezTo>
                  <a:cubicBezTo>
                    <a:pt x="756" y="3598"/>
                    <a:pt x="756" y="3598"/>
                    <a:pt x="756" y="3598"/>
                  </a:cubicBezTo>
                  <a:cubicBezTo>
                    <a:pt x="756" y="3578"/>
                    <a:pt x="756" y="3578"/>
                    <a:pt x="756" y="3578"/>
                  </a:cubicBezTo>
                  <a:cubicBezTo>
                    <a:pt x="756" y="228"/>
                    <a:pt x="756" y="228"/>
                    <a:pt x="756" y="228"/>
                  </a:cubicBezTo>
                  <a:cubicBezTo>
                    <a:pt x="756" y="132"/>
                    <a:pt x="835" y="53"/>
                    <a:pt x="931" y="53"/>
                  </a:cubicBezTo>
                  <a:cubicBezTo>
                    <a:pt x="6673" y="53"/>
                    <a:pt x="6673" y="53"/>
                    <a:pt x="6673" y="53"/>
                  </a:cubicBezTo>
                  <a:cubicBezTo>
                    <a:pt x="6770" y="53"/>
                    <a:pt x="6848" y="132"/>
                    <a:pt x="6848" y="228"/>
                  </a:cubicBezTo>
                  <a:cubicBezTo>
                    <a:pt x="6848" y="3578"/>
                    <a:pt x="6848" y="3578"/>
                    <a:pt x="6848" y="3578"/>
                  </a:cubicBezTo>
                  <a:cubicBezTo>
                    <a:pt x="6848" y="3598"/>
                    <a:pt x="6848" y="3598"/>
                    <a:pt x="6848" y="3598"/>
                  </a:cubicBezTo>
                  <a:cubicBezTo>
                    <a:pt x="6848" y="3971"/>
                    <a:pt x="6848" y="3971"/>
                    <a:pt x="6848" y="3971"/>
                  </a:cubicBezTo>
                  <a:cubicBezTo>
                    <a:pt x="6848" y="4006"/>
                    <a:pt x="6819" y="4035"/>
                    <a:pt x="6784" y="4035"/>
                  </a:cubicBezTo>
                  <a:lnTo>
                    <a:pt x="820" y="4035"/>
                  </a:lnTo>
                  <a:close/>
                  <a:moveTo>
                    <a:pt x="16" y="4154"/>
                  </a:moveTo>
                  <a:cubicBezTo>
                    <a:pt x="1339" y="4154"/>
                    <a:pt x="1339" y="4154"/>
                    <a:pt x="1339" y="4154"/>
                  </a:cubicBezTo>
                  <a:cubicBezTo>
                    <a:pt x="1359" y="4154"/>
                    <a:pt x="1359" y="4154"/>
                    <a:pt x="1359" y="4154"/>
                  </a:cubicBezTo>
                  <a:cubicBezTo>
                    <a:pt x="2227" y="4154"/>
                    <a:pt x="2227" y="4154"/>
                    <a:pt x="2227" y="4154"/>
                  </a:cubicBezTo>
                  <a:cubicBezTo>
                    <a:pt x="2477" y="4154"/>
                    <a:pt x="2477" y="4154"/>
                    <a:pt x="2477" y="4154"/>
                  </a:cubicBezTo>
                  <a:cubicBezTo>
                    <a:pt x="3264" y="4154"/>
                    <a:pt x="3264" y="4154"/>
                    <a:pt x="3264" y="4154"/>
                  </a:cubicBezTo>
                  <a:cubicBezTo>
                    <a:pt x="3269" y="4187"/>
                    <a:pt x="3301" y="4240"/>
                    <a:pt x="3355" y="4240"/>
                  </a:cubicBezTo>
                  <a:cubicBezTo>
                    <a:pt x="4248" y="4240"/>
                    <a:pt x="4248" y="4240"/>
                    <a:pt x="4248" y="4240"/>
                  </a:cubicBezTo>
                  <a:cubicBezTo>
                    <a:pt x="4303" y="4240"/>
                    <a:pt x="4334" y="4187"/>
                    <a:pt x="4339" y="4154"/>
                  </a:cubicBezTo>
                  <a:cubicBezTo>
                    <a:pt x="6227" y="4154"/>
                    <a:pt x="6227" y="4154"/>
                    <a:pt x="6227" y="4154"/>
                  </a:cubicBezTo>
                  <a:cubicBezTo>
                    <a:pt x="6247" y="4154"/>
                    <a:pt x="6247" y="4154"/>
                    <a:pt x="6247" y="4154"/>
                  </a:cubicBezTo>
                  <a:cubicBezTo>
                    <a:pt x="7588" y="4154"/>
                    <a:pt x="7588" y="4154"/>
                    <a:pt x="7588" y="4154"/>
                  </a:cubicBezTo>
                  <a:cubicBezTo>
                    <a:pt x="7588" y="4269"/>
                    <a:pt x="7588" y="4269"/>
                    <a:pt x="7588" y="4269"/>
                  </a:cubicBezTo>
                  <a:cubicBezTo>
                    <a:pt x="7588" y="4271"/>
                    <a:pt x="7588" y="4273"/>
                    <a:pt x="7587" y="4273"/>
                  </a:cubicBezTo>
                  <a:cubicBezTo>
                    <a:pt x="7585" y="4275"/>
                    <a:pt x="7583" y="4276"/>
                    <a:pt x="7581" y="4278"/>
                  </a:cubicBezTo>
                  <a:cubicBezTo>
                    <a:pt x="22" y="4278"/>
                    <a:pt x="22" y="4278"/>
                    <a:pt x="22" y="4278"/>
                  </a:cubicBezTo>
                  <a:cubicBezTo>
                    <a:pt x="21" y="4277"/>
                    <a:pt x="19" y="4276"/>
                    <a:pt x="18" y="4275"/>
                  </a:cubicBezTo>
                  <a:cubicBezTo>
                    <a:pt x="16" y="4274"/>
                    <a:pt x="16" y="4272"/>
                    <a:pt x="16" y="4268"/>
                  </a:cubicBezTo>
                  <a:lnTo>
                    <a:pt x="16" y="4154"/>
                  </a:lnTo>
                  <a:close/>
                  <a:moveTo>
                    <a:pt x="7257" y="4366"/>
                  </a:moveTo>
                  <a:cubicBezTo>
                    <a:pt x="346" y="4366"/>
                    <a:pt x="346" y="4366"/>
                    <a:pt x="346" y="4366"/>
                  </a:cubicBezTo>
                  <a:cubicBezTo>
                    <a:pt x="222" y="4366"/>
                    <a:pt x="109" y="4327"/>
                    <a:pt x="48" y="4294"/>
                  </a:cubicBezTo>
                  <a:cubicBezTo>
                    <a:pt x="7555" y="4294"/>
                    <a:pt x="7555" y="4294"/>
                    <a:pt x="7555" y="4294"/>
                  </a:cubicBezTo>
                  <a:cubicBezTo>
                    <a:pt x="7494" y="4327"/>
                    <a:pt x="7382" y="4366"/>
                    <a:pt x="7257" y="4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296821-F397-4CBD-821B-EBC3700DF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200" y="2701926"/>
              <a:ext cx="12295188" cy="7808913"/>
            </a:xfrm>
            <a:custGeom>
              <a:avLst/>
              <a:gdLst>
                <a:gd name="T0" fmla="*/ 5797 w 5817"/>
                <a:gd name="T1" fmla="*/ 0 h 3653"/>
                <a:gd name="T2" fmla="*/ 20 w 5817"/>
                <a:gd name="T3" fmla="*/ 0 h 3653"/>
                <a:gd name="T4" fmla="*/ 0 w 5817"/>
                <a:gd name="T5" fmla="*/ 20 h 3653"/>
                <a:gd name="T6" fmla="*/ 0 w 5817"/>
                <a:gd name="T7" fmla="*/ 3633 h 3653"/>
                <a:gd name="T8" fmla="*/ 20 w 5817"/>
                <a:gd name="T9" fmla="*/ 3653 h 3653"/>
                <a:gd name="T10" fmla="*/ 5797 w 5817"/>
                <a:gd name="T11" fmla="*/ 3653 h 3653"/>
                <a:gd name="T12" fmla="*/ 5817 w 5817"/>
                <a:gd name="T13" fmla="*/ 3633 h 3653"/>
                <a:gd name="T14" fmla="*/ 5817 w 5817"/>
                <a:gd name="T15" fmla="*/ 20 h 3653"/>
                <a:gd name="T16" fmla="*/ 5797 w 5817"/>
                <a:gd name="T17" fmla="*/ 0 h 3653"/>
                <a:gd name="T18" fmla="*/ 5797 w 5817"/>
                <a:gd name="T19" fmla="*/ 3633 h 3653"/>
                <a:gd name="T20" fmla="*/ 20 w 5817"/>
                <a:gd name="T21" fmla="*/ 3633 h 3653"/>
                <a:gd name="T22" fmla="*/ 20 w 5817"/>
                <a:gd name="T23" fmla="*/ 20 h 3653"/>
                <a:gd name="T24" fmla="*/ 5797 w 5817"/>
                <a:gd name="T25" fmla="*/ 20 h 3653"/>
                <a:gd name="T26" fmla="*/ 5797 w 5817"/>
                <a:gd name="T27" fmla="*/ 363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17" h="3653">
                  <a:moveTo>
                    <a:pt x="579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633"/>
                    <a:pt x="0" y="3633"/>
                    <a:pt x="0" y="3633"/>
                  </a:cubicBezTo>
                  <a:cubicBezTo>
                    <a:pt x="0" y="3644"/>
                    <a:pt x="9" y="3653"/>
                    <a:pt x="20" y="3653"/>
                  </a:cubicBezTo>
                  <a:cubicBezTo>
                    <a:pt x="5797" y="3653"/>
                    <a:pt x="5797" y="3653"/>
                    <a:pt x="5797" y="3653"/>
                  </a:cubicBezTo>
                  <a:cubicBezTo>
                    <a:pt x="5808" y="3653"/>
                    <a:pt x="5817" y="3644"/>
                    <a:pt x="5817" y="3633"/>
                  </a:cubicBezTo>
                  <a:cubicBezTo>
                    <a:pt x="5817" y="20"/>
                    <a:pt x="5817" y="20"/>
                    <a:pt x="5817" y="20"/>
                  </a:cubicBezTo>
                  <a:cubicBezTo>
                    <a:pt x="5817" y="9"/>
                    <a:pt x="5808" y="0"/>
                    <a:pt x="5797" y="0"/>
                  </a:cubicBezTo>
                  <a:close/>
                  <a:moveTo>
                    <a:pt x="5797" y="3633"/>
                  </a:moveTo>
                  <a:cubicBezTo>
                    <a:pt x="20" y="3633"/>
                    <a:pt x="20" y="3633"/>
                    <a:pt x="20" y="363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797" y="20"/>
                    <a:pt x="5797" y="20"/>
                    <a:pt x="5797" y="20"/>
                  </a:cubicBezTo>
                  <a:lnTo>
                    <a:pt x="5797" y="3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1809731-60A8-40AA-AD3A-B5A0E54EB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8500" y="2449513"/>
              <a:ext cx="134938" cy="136525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4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4"/>
                    <a:pt x="23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7B1EFFB-9BB9-4052-A5BF-668548C00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8" y="11414126"/>
              <a:ext cx="204788" cy="73025"/>
            </a:xfrm>
            <a:custGeom>
              <a:avLst/>
              <a:gdLst>
                <a:gd name="T0" fmla="*/ 52 w 97"/>
                <a:gd name="T1" fmla="*/ 34 h 34"/>
                <a:gd name="T2" fmla="*/ 52 w 97"/>
                <a:gd name="T3" fmla="*/ 34 h 34"/>
                <a:gd name="T4" fmla="*/ 57 w 97"/>
                <a:gd name="T5" fmla="*/ 34 h 34"/>
                <a:gd name="T6" fmla="*/ 95 w 97"/>
                <a:gd name="T7" fmla="*/ 22 h 34"/>
                <a:gd name="T8" fmla="*/ 93 w 97"/>
                <a:gd name="T9" fmla="*/ 11 h 34"/>
                <a:gd name="T10" fmla="*/ 45 w 97"/>
                <a:gd name="T11" fmla="*/ 0 h 34"/>
                <a:gd name="T12" fmla="*/ 40 w 97"/>
                <a:gd name="T13" fmla="*/ 0 h 34"/>
                <a:gd name="T14" fmla="*/ 2 w 97"/>
                <a:gd name="T15" fmla="*/ 12 h 34"/>
                <a:gd name="T16" fmla="*/ 4 w 97"/>
                <a:gd name="T17" fmla="*/ 24 h 34"/>
                <a:gd name="T18" fmla="*/ 52 w 97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"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4" y="34"/>
                    <a:pt x="55" y="34"/>
                    <a:pt x="57" y="34"/>
                  </a:cubicBezTo>
                  <a:cubicBezTo>
                    <a:pt x="79" y="34"/>
                    <a:pt x="92" y="30"/>
                    <a:pt x="95" y="22"/>
                  </a:cubicBezTo>
                  <a:cubicBezTo>
                    <a:pt x="97" y="18"/>
                    <a:pt x="96" y="14"/>
                    <a:pt x="93" y="11"/>
                  </a:cubicBezTo>
                  <a:cubicBezTo>
                    <a:pt x="84" y="1"/>
                    <a:pt x="52" y="0"/>
                    <a:pt x="45" y="0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18" y="1"/>
                    <a:pt x="5" y="5"/>
                    <a:pt x="2" y="12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13" y="34"/>
                    <a:pt x="46" y="34"/>
                    <a:pt x="5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D87FC00-5181-4661-9023-0C98CBC0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013" y="11414126"/>
              <a:ext cx="204788" cy="73025"/>
            </a:xfrm>
            <a:custGeom>
              <a:avLst/>
              <a:gdLst>
                <a:gd name="T0" fmla="*/ 40 w 97"/>
                <a:gd name="T1" fmla="*/ 34 h 34"/>
                <a:gd name="T2" fmla="*/ 45 w 97"/>
                <a:gd name="T3" fmla="*/ 34 h 34"/>
                <a:gd name="T4" fmla="*/ 93 w 97"/>
                <a:gd name="T5" fmla="*/ 24 h 34"/>
                <a:gd name="T6" fmla="*/ 95 w 97"/>
                <a:gd name="T7" fmla="*/ 12 h 34"/>
                <a:gd name="T8" fmla="*/ 57 w 97"/>
                <a:gd name="T9" fmla="*/ 0 h 34"/>
                <a:gd name="T10" fmla="*/ 52 w 97"/>
                <a:gd name="T11" fmla="*/ 0 h 34"/>
                <a:gd name="T12" fmla="*/ 4 w 97"/>
                <a:gd name="T13" fmla="*/ 11 h 34"/>
                <a:gd name="T14" fmla="*/ 2 w 97"/>
                <a:gd name="T15" fmla="*/ 22 h 34"/>
                <a:gd name="T16" fmla="*/ 40 w 97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4">
                  <a:moveTo>
                    <a:pt x="40" y="34"/>
                  </a:moveTo>
                  <a:cubicBezTo>
                    <a:pt x="42" y="34"/>
                    <a:pt x="44" y="34"/>
                    <a:pt x="45" y="34"/>
                  </a:cubicBezTo>
                  <a:cubicBezTo>
                    <a:pt x="52" y="34"/>
                    <a:pt x="84" y="34"/>
                    <a:pt x="93" y="24"/>
                  </a:cubicBezTo>
                  <a:cubicBezTo>
                    <a:pt x="96" y="20"/>
                    <a:pt x="97" y="16"/>
                    <a:pt x="95" y="12"/>
                  </a:cubicBezTo>
                  <a:cubicBezTo>
                    <a:pt x="92" y="5"/>
                    <a:pt x="79" y="1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46" y="0"/>
                    <a:pt x="13" y="1"/>
                    <a:pt x="4" y="11"/>
                  </a:cubicBezTo>
                  <a:cubicBezTo>
                    <a:pt x="1" y="14"/>
                    <a:pt x="0" y="18"/>
                    <a:pt x="2" y="22"/>
                  </a:cubicBezTo>
                  <a:cubicBezTo>
                    <a:pt x="5" y="30"/>
                    <a:pt x="18" y="34"/>
                    <a:pt x="4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6892615" y="1433024"/>
            <a:ext cx="4242974" cy="3823101"/>
            <a:chOff x="13787023" y="4243532"/>
            <a:chExt cx="8487053" cy="7647198"/>
          </a:xfrm>
        </p:grpSpPr>
        <p:sp>
          <p:nvSpPr>
            <p:cNvPr id="16" name="Tekstvak 15"/>
            <p:cNvSpPr txBox="1"/>
            <p:nvPr/>
          </p:nvSpPr>
          <p:spPr>
            <a:xfrm>
              <a:off x="13787023" y="4243532"/>
              <a:ext cx="3617487" cy="923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28554"/>
              <a:r>
                <a:rPr lang="nl-NL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Opdracht 2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13849167" y="5672834"/>
              <a:ext cx="8424909" cy="621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Samen met de klas maak je een excursie naar het bedrijf waar je over de akker(s) mag vliegen.</a:t>
              </a:r>
            </a:p>
            <a:p>
              <a:pPr defTabSz="228554"/>
              <a:endParaRPr lang="nl-NL" sz="1400" dirty="0">
                <a:solidFill>
                  <a:srgbClr val="283147"/>
                </a:solidFill>
                <a:latin typeface="Calibri"/>
              </a:endParaRPr>
            </a:p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Elk team gaat </a:t>
              </a:r>
              <a:r>
                <a:rPr lang="nl-NL" sz="1400" b="1" dirty="0">
                  <a:solidFill>
                    <a:srgbClr val="283147"/>
                  </a:solidFill>
                  <a:latin typeface="Calibri"/>
                </a:rPr>
                <a:t>om de beurt </a:t>
              </a: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met behulp van de app aan de slag. Als je moet wachten, dan kun je ondertussen filmen en wat uitleg opnemen.</a:t>
              </a:r>
            </a:p>
            <a:p>
              <a:pPr defTabSz="228554"/>
              <a:endParaRPr lang="nl-NL" sz="1400" dirty="0">
                <a:solidFill>
                  <a:srgbClr val="283147"/>
                </a:solidFill>
                <a:latin typeface="Calibri"/>
              </a:endParaRPr>
            </a:p>
            <a:p>
              <a:pPr defTabSz="228554"/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De stappen in het kort:</a:t>
              </a:r>
            </a:p>
            <a:p>
              <a:pPr defTabSz="228554"/>
              <a:endParaRPr lang="nl-NL" sz="1400" dirty="0">
                <a:solidFill>
                  <a:srgbClr val="283147"/>
                </a:solidFill>
                <a:latin typeface="Calibri"/>
              </a:endParaRPr>
            </a:p>
            <a:p>
              <a:pPr marL="257124" indent="-257124" defTabSz="228554">
                <a:buFontTx/>
                <a:buAutoNum type="arabicPeriod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Controleer de drone</a:t>
              </a:r>
            </a:p>
            <a:p>
              <a:pPr marL="257124" indent="-257124" defTabSz="228554">
                <a:buFontTx/>
                <a:buAutoNum type="arabicPeriod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Stel de Pix4D app correct in</a:t>
              </a:r>
            </a:p>
            <a:p>
              <a:pPr marL="257124" indent="-257124" defTabSz="228554">
                <a:buFontTx/>
                <a:buAutoNum type="arabicPeriod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Start de vlucht (de drone gaat foto’s maken)</a:t>
              </a:r>
            </a:p>
            <a:p>
              <a:pPr marL="257124" indent="-257124" defTabSz="228554">
                <a:buFontTx/>
                <a:buAutoNum type="arabicPeriod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Houd de drone in de gaten tijdens de vlucht</a:t>
              </a:r>
            </a:p>
            <a:p>
              <a:pPr marL="257124" indent="-257124" defTabSz="228554">
                <a:buFontTx/>
                <a:buAutoNum type="arabicPeriod"/>
              </a:pPr>
              <a:r>
                <a:rPr lang="nl-NL" sz="1400" dirty="0">
                  <a:solidFill>
                    <a:srgbClr val="283147"/>
                  </a:solidFill>
                  <a:latin typeface="Calibri"/>
                </a:rPr>
                <a:t>Zet de drone uit na landing</a:t>
              </a:r>
            </a:p>
          </p:txBody>
        </p:sp>
        <p:sp>
          <p:nvSpPr>
            <p:cNvPr id="18" name="Rectangle 1"/>
            <p:cNvSpPr/>
            <p:nvPr/>
          </p:nvSpPr>
          <p:spPr>
            <a:xfrm>
              <a:off x="13950973" y="5400864"/>
              <a:ext cx="414337" cy="3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554"/>
              <a:endParaRPr lang="ru-RU" sz="90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r="5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059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2084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996181C2-658D-4AE9-8397-F30C9D145329}"/>
              </a:ext>
            </a:extLst>
          </p:cNvPr>
          <p:cNvGrpSpPr/>
          <p:nvPr/>
        </p:nvGrpSpPr>
        <p:grpSpPr>
          <a:xfrm>
            <a:off x="4986942" y="1918423"/>
            <a:ext cx="5487930" cy="3198763"/>
            <a:chOff x="4157662" y="2174081"/>
            <a:chExt cx="16071850" cy="936783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AD04EB-6CE7-4132-B74E-2CBD85915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2" y="2174081"/>
              <a:ext cx="16071850" cy="9367838"/>
            </a:xfrm>
            <a:custGeom>
              <a:avLst/>
              <a:gdLst>
                <a:gd name="T0" fmla="*/ 6889 w 7604"/>
                <a:gd name="T1" fmla="*/ 4138 h 4382"/>
                <a:gd name="T2" fmla="*/ 6901 w 7604"/>
                <a:gd name="T3" fmla="*/ 231 h 4382"/>
                <a:gd name="T4" fmla="*/ 934 w 7604"/>
                <a:gd name="T5" fmla="*/ 0 h 4382"/>
                <a:gd name="T6" fmla="*/ 703 w 7604"/>
                <a:gd name="T7" fmla="*/ 4063 h 4382"/>
                <a:gd name="T8" fmla="*/ 12 w 7604"/>
                <a:gd name="T9" fmla="*/ 4138 h 4382"/>
                <a:gd name="T10" fmla="*/ 0 w 7604"/>
                <a:gd name="T11" fmla="*/ 4268 h 4382"/>
                <a:gd name="T12" fmla="*/ 15 w 7604"/>
                <a:gd name="T13" fmla="*/ 4292 h 4382"/>
                <a:gd name="T14" fmla="*/ 346 w 7604"/>
                <a:gd name="T15" fmla="*/ 4382 h 4382"/>
                <a:gd name="T16" fmla="*/ 7588 w 7604"/>
                <a:gd name="T17" fmla="*/ 4292 h 4382"/>
                <a:gd name="T18" fmla="*/ 7597 w 7604"/>
                <a:gd name="T19" fmla="*/ 4286 h 4382"/>
                <a:gd name="T20" fmla="*/ 7604 w 7604"/>
                <a:gd name="T21" fmla="*/ 4150 h 4382"/>
                <a:gd name="T22" fmla="*/ 719 w 7604"/>
                <a:gd name="T23" fmla="*/ 4063 h 4382"/>
                <a:gd name="T24" fmla="*/ 934 w 7604"/>
                <a:gd name="T25" fmla="*/ 16 h 4382"/>
                <a:gd name="T26" fmla="*/ 6885 w 7604"/>
                <a:gd name="T27" fmla="*/ 231 h 4382"/>
                <a:gd name="T28" fmla="*/ 6872 w 7604"/>
                <a:gd name="T29" fmla="*/ 4138 h 4382"/>
                <a:gd name="T30" fmla="*/ 6243 w 7604"/>
                <a:gd name="T31" fmla="*/ 4134 h 4382"/>
                <a:gd name="T32" fmla="*/ 6784 w 7604"/>
                <a:gd name="T33" fmla="*/ 4051 h 4382"/>
                <a:gd name="T34" fmla="*/ 6864 w 7604"/>
                <a:gd name="T35" fmla="*/ 3598 h 4382"/>
                <a:gd name="T36" fmla="*/ 6864 w 7604"/>
                <a:gd name="T37" fmla="*/ 228 h 4382"/>
                <a:gd name="T38" fmla="*/ 931 w 7604"/>
                <a:gd name="T39" fmla="*/ 37 h 4382"/>
                <a:gd name="T40" fmla="*/ 740 w 7604"/>
                <a:gd name="T41" fmla="*/ 3578 h 4382"/>
                <a:gd name="T42" fmla="*/ 740 w 7604"/>
                <a:gd name="T43" fmla="*/ 3971 h 4382"/>
                <a:gd name="T44" fmla="*/ 1362 w 7604"/>
                <a:gd name="T45" fmla="*/ 4051 h 4382"/>
                <a:gd name="T46" fmla="*/ 1342 w 7604"/>
                <a:gd name="T47" fmla="*/ 4138 h 4382"/>
                <a:gd name="T48" fmla="*/ 719 w 7604"/>
                <a:gd name="T49" fmla="*/ 4063 h 4382"/>
                <a:gd name="T50" fmla="*/ 2477 w 7604"/>
                <a:gd name="T51" fmla="*/ 4138 h 4382"/>
                <a:gd name="T52" fmla="*/ 1359 w 7604"/>
                <a:gd name="T53" fmla="*/ 4138 h 4382"/>
                <a:gd name="T54" fmla="*/ 2227 w 7604"/>
                <a:gd name="T55" fmla="*/ 4051 h 4382"/>
                <a:gd name="T56" fmla="*/ 6208 w 7604"/>
                <a:gd name="T57" fmla="*/ 4051 h 4382"/>
                <a:gd name="T58" fmla="*/ 4340 w 7604"/>
                <a:gd name="T59" fmla="*/ 4138 h 4382"/>
                <a:gd name="T60" fmla="*/ 4323 w 7604"/>
                <a:gd name="T61" fmla="*/ 4154 h 4382"/>
                <a:gd name="T62" fmla="*/ 3355 w 7604"/>
                <a:gd name="T63" fmla="*/ 4224 h 4382"/>
                <a:gd name="T64" fmla="*/ 4323 w 7604"/>
                <a:gd name="T65" fmla="*/ 4154 h 4382"/>
                <a:gd name="T66" fmla="*/ 756 w 7604"/>
                <a:gd name="T67" fmla="*/ 3971 h 4382"/>
                <a:gd name="T68" fmla="*/ 756 w 7604"/>
                <a:gd name="T69" fmla="*/ 3578 h 4382"/>
                <a:gd name="T70" fmla="*/ 931 w 7604"/>
                <a:gd name="T71" fmla="*/ 53 h 4382"/>
                <a:gd name="T72" fmla="*/ 6848 w 7604"/>
                <a:gd name="T73" fmla="*/ 228 h 4382"/>
                <a:gd name="T74" fmla="*/ 6848 w 7604"/>
                <a:gd name="T75" fmla="*/ 3598 h 4382"/>
                <a:gd name="T76" fmla="*/ 6784 w 7604"/>
                <a:gd name="T77" fmla="*/ 4035 h 4382"/>
                <a:gd name="T78" fmla="*/ 16 w 7604"/>
                <a:gd name="T79" fmla="*/ 4154 h 4382"/>
                <a:gd name="T80" fmla="*/ 1359 w 7604"/>
                <a:gd name="T81" fmla="*/ 4154 h 4382"/>
                <a:gd name="T82" fmla="*/ 2477 w 7604"/>
                <a:gd name="T83" fmla="*/ 4154 h 4382"/>
                <a:gd name="T84" fmla="*/ 3355 w 7604"/>
                <a:gd name="T85" fmla="*/ 4240 h 4382"/>
                <a:gd name="T86" fmla="*/ 4339 w 7604"/>
                <a:gd name="T87" fmla="*/ 4154 h 4382"/>
                <a:gd name="T88" fmla="*/ 6247 w 7604"/>
                <a:gd name="T89" fmla="*/ 4154 h 4382"/>
                <a:gd name="T90" fmla="*/ 7588 w 7604"/>
                <a:gd name="T91" fmla="*/ 4269 h 4382"/>
                <a:gd name="T92" fmla="*/ 7581 w 7604"/>
                <a:gd name="T93" fmla="*/ 4278 h 4382"/>
                <a:gd name="T94" fmla="*/ 18 w 7604"/>
                <a:gd name="T95" fmla="*/ 4275 h 4382"/>
                <a:gd name="T96" fmla="*/ 16 w 7604"/>
                <a:gd name="T97" fmla="*/ 4154 h 4382"/>
                <a:gd name="T98" fmla="*/ 346 w 7604"/>
                <a:gd name="T99" fmla="*/ 4366 h 4382"/>
                <a:gd name="T100" fmla="*/ 7555 w 7604"/>
                <a:gd name="T101" fmla="*/ 4294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04" h="4382">
                  <a:moveTo>
                    <a:pt x="7592" y="4138"/>
                  </a:moveTo>
                  <a:cubicBezTo>
                    <a:pt x="6889" y="4138"/>
                    <a:pt x="6889" y="4138"/>
                    <a:pt x="6889" y="4138"/>
                  </a:cubicBezTo>
                  <a:cubicBezTo>
                    <a:pt x="6897" y="4114"/>
                    <a:pt x="6901" y="4089"/>
                    <a:pt x="6901" y="4063"/>
                  </a:cubicBezTo>
                  <a:cubicBezTo>
                    <a:pt x="6901" y="231"/>
                    <a:pt x="6901" y="231"/>
                    <a:pt x="6901" y="231"/>
                  </a:cubicBezTo>
                  <a:cubicBezTo>
                    <a:pt x="6901" y="103"/>
                    <a:pt x="6798" y="0"/>
                    <a:pt x="6671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807" y="0"/>
                    <a:pt x="703" y="103"/>
                    <a:pt x="703" y="231"/>
                  </a:cubicBezTo>
                  <a:cubicBezTo>
                    <a:pt x="703" y="4063"/>
                    <a:pt x="703" y="4063"/>
                    <a:pt x="703" y="4063"/>
                  </a:cubicBezTo>
                  <a:cubicBezTo>
                    <a:pt x="703" y="4089"/>
                    <a:pt x="708" y="4114"/>
                    <a:pt x="716" y="4138"/>
                  </a:cubicBezTo>
                  <a:cubicBezTo>
                    <a:pt x="12" y="4138"/>
                    <a:pt x="12" y="4138"/>
                    <a:pt x="12" y="4138"/>
                  </a:cubicBezTo>
                  <a:cubicBezTo>
                    <a:pt x="5" y="4138"/>
                    <a:pt x="0" y="4143"/>
                    <a:pt x="0" y="4150"/>
                  </a:cubicBezTo>
                  <a:cubicBezTo>
                    <a:pt x="0" y="4268"/>
                    <a:pt x="0" y="4268"/>
                    <a:pt x="0" y="4268"/>
                  </a:cubicBezTo>
                  <a:cubicBezTo>
                    <a:pt x="0" y="4271"/>
                    <a:pt x="0" y="4281"/>
                    <a:pt x="8" y="4287"/>
                  </a:cubicBezTo>
                  <a:cubicBezTo>
                    <a:pt x="11" y="4289"/>
                    <a:pt x="13" y="4291"/>
                    <a:pt x="15" y="4292"/>
                  </a:cubicBezTo>
                  <a:cubicBezTo>
                    <a:pt x="15" y="4292"/>
                    <a:pt x="15" y="4292"/>
                    <a:pt x="15" y="4292"/>
                  </a:cubicBezTo>
                  <a:cubicBezTo>
                    <a:pt x="68" y="4328"/>
                    <a:pt x="199" y="4382"/>
                    <a:pt x="346" y="4382"/>
                  </a:cubicBezTo>
                  <a:cubicBezTo>
                    <a:pt x="7257" y="4382"/>
                    <a:pt x="7257" y="4382"/>
                    <a:pt x="7257" y="4382"/>
                  </a:cubicBezTo>
                  <a:cubicBezTo>
                    <a:pt x="7404" y="4382"/>
                    <a:pt x="7536" y="4328"/>
                    <a:pt x="7588" y="4292"/>
                  </a:cubicBezTo>
                  <a:cubicBezTo>
                    <a:pt x="7588" y="4292"/>
                    <a:pt x="7588" y="4292"/>
                    <a:pt x="7588" y="4292"/>
                  </a:cubicBezTo>
                  <a:cubicBezTo>
                    <a:pt x="7591" y="4290"/>
                    <a:pt x="7594" y="4288"/>
                    <a:pt x="7597" y="4286"/>
                  </a:cubicBezTo>
                  <a:cubicBezTo>
                    <a:pt x="7604" y="4281"/>
                    <a:pt x="7604" y="4272"/>
                    <a:pt x="7604" y="4269"/>
                  </a:cubicBezTo>
                  <a:cubicBezTo>
                    <a:pt x="7604" y="4150"/>
                    <a:pt x="7604" y="4150"/>
                    <a:pt x="7604" y="4150"/>
                  </a:cubicBezTo>
                  <a:cubicBezTo>
                    <a:pt x="7604" y="4144"/>
                    <a:pt x="7598" y="4138"/>
                    <a:pt x="7592" y="4138"/>
                  </a:cubicBezTo>
                  <a:close/>
                  <a:moveTo>
                    <a:pt x="719" y="4063"/>
                  </a:moveTo>
                  <a:cubicBezTo>
                    <a:pt x="719" y="231"/>
                    <a:pt x="719" y="231"/>
                    <a:pt x="719" y="231"/>
                  </a:cubicBezTo>
                  <a:cubicBezTo>
                    <a:pt x="719" y="112"/>
                    <a:pt x="815" y="16"/>
                    <a:pt x="934" y="16"/>
                  </a:cubicBezTo>
                  <a:cubicBezTo>
                    <a:pt x="6671" y="16"/>
                    <a:pt x="6671" y="16"/>
                    <a:pt x="6671" y="16"/>
                  </a:cubicBezTo>
                  <a:cubicBezTo>
                    <a:pt x="6789" y="16"/>
                    <a:pt x="6885" y="112"/>
                    <a:pt x="6885" y="231"/>
                  </a:cubicBezTo>
                  <a:cubicBezTo>
                    <a:pt x="6885" y="4063"/>
                    <a:pt x="6885" y="4063"/>
                    <a:pt x="6885" y="4063"/>
                  </a:cubicBezTo>
                  <a:cubicBezTo>
                    <a:pt x="6885" y="4089"/>
                    <a:pt x="6881" y="4115"/>
                    <a:pt x="6872" y="4138"/>
                  </a:cubicBezTo>
                  <a:cubicBezTo>
                    <a:pt x="6244" y="4138"/>
                    <a:pt x="6244" y="4138"/>
                    <a:pt x="6244" y="4138"/>
                  </a:cubicBezTo>
                  <a:cubicBezTo>
                    <a:pt x="6243" y="4134"/>
                    <a:pt x="6243" y="4134"/>
                    <a:pt x="6243" y="4134"/>
                  </a:cubicBezTo>
                  <a:cubicBezTo>
                    <a:pt x="6224" y="4051"/>
                    <a:pt x="6224" y="4051"/>
                    <a:pt x="6224" y="4051"/>
                  </a:cubicBezTo>
                  <a:cubicBezTo>
                    <a:pt x="6784" y="4051"/>
                    <a:pt x="6784" y="4051"/>
                    <a:pt x="6784" y="4051"/>
                  </a:cubicBezTo>
                  <a:cubicBezTo>
                    <a:pt x="6828" y="4051"/>
                    <a:pt x="6864" y="4015"/>
                    <a:pt x="6864" y="3971"/>
                  </a:cubicBezTo>
                  <a:cubicBezTo>
                    <a:pt x="6864" y="3598"/>
                    <a:pt x="6864" y="3598"/>
                    <a:pt x="6864" y="3598"/>
                  </a:cubicBezTo>
                  <a:cubicBezTo>
                    <a:pt x="6864" y="3578"/>
                    <a:pt x="6864" y="3578"/>
                    <a:pt x="6864" y="3578"/>
                  </a:cubicBezTo>
                  <a:cubicBezTo>
                    <a:pt x="6864" y="228"/>
                    <a:pt x="6864" y="228"/>
                    <a:pt x="6864" y="228"/>
                  </a:cubicBezTo>
                  <a:cubicBezTo>
                    <a:pt x="6864" y="123"/>
                    <a:pt x="6779" y="37"/>
                    <a:pt x="6673" y="37"/>
                  </a:cubicBezTo>
                  <a:cubicBezTo>
                    <a:pt x="931" y="37"/>
                    <a:pt x="931" y="37"/>
                    <a:pt x="931" y="37"/>
                  </a:cubicBezTo>
                  <a:cubicBezTo>
                    <a:pt x="826" y="37"/>
                    <a:pt x="740" y="123"/>
                    <a:pt x="740" y="228"/>
                  </a:cubicBezTo>
                  <a:cubicBezTo>
                    <a:pt x="740" y="3578"/>
                    <a:pt x="740" y="3578"/>
                    <a:pt x="740" y="3578"/>
                  </a:cubicBezTo>
                  <a:cubicBezTo>
                    <a:pt x="740" y="3598"/>
                    <a:pt x="740" y="3598"/>
                    <a:pt x="740" y="3598"/>
                  </a:cubicBezTo>
                  <a:cubicBezTo>
                    <a:pt x="740" y="3971"/>
                    <a:pt x="740" y="3971"/>
                    <a:pt x="740" y="3971"/>
                  </a:cubicBezTo>
                  <a:cubicBezTo>
                    <a:pt x="740" y="4015"/>
                    <a:pt x="776" y="4051"/>
                    <a:pt x="820" y="4051"/>
                  </a:cubicBezTo>
                  <a:cubicBezTo>
                    <a:pt x="1362" y="4051"/>
                    <a:pt x="1362" y="4051"/>
                    <a:pt x="1362" y="4051"/>
                  </a:cubicBezTo>
                  <a:cubicBezTo>
                    <a:pt x="1343" y="4134"/>
                    <a:pt x="1343" y="4134"/>
                    <a:pt x="1343" y="4134"/>
                  </a:cubicBezTo>
                  <a:cubicBezTo>
                    <a:pt x="1342" y="4138"/>
                    <a:pt x="1342" y="4138"/>
                    <a:pt x="1342" y="4138"/>
                  </a:cubicBezTo>
                  <a:cubicBezTo>
                    <a:pt x="733" y="4138"/>
                    <a:pt x="733" y="4138"/>
                    <a:pt x="733" y="4138"/>
                  </a:cubicBezTo>
                  <a:cubicBezTo>
                    <a:pt x="724" y="4115"/>
                    <a:pt x="719" y="4089"/>
                    <a:pt x="719" y="4063"/>
                  </a:cubicBezTo>
                  <a:close/>
                  <a:moveTo>
                    <a:pt x="3264" y="4138"/>
                  </a:moveTo>
                  <a:cubicBezTo>
                    <a:pt x="2477" y="4138"/>
                    <a:pt x="2477" y="4138"/>
                    <a:pt x="2477" y="4138"/>
                  </a:cubicBezTo>
                  <a:cubicBezTo>
                    <a:pt x="2227" y="4138"/>
                    <a:pt x="2227" y="4138"/>
                    <a:pt x="2227" y="4138"/>
                  </a:cubicBezTo>
                  <a:cubicBezTo>
                    <a:pt x="1359" y="4138"/>
                    <a:pt x="1359" y="4138"/>
                    <a:pt x="1359" y="4138"/>
                  </a:cubicBezTo>
                  <a:cubicBezTo>
                    <a:pt x="1378" y="4051"/>
                    <a:pt x="1378" y="4051"/>
                    <a:pt x="1378" y="4051"/>
                  </a:cubicBezTo>
                  <a:cubicBezTo>
                    <a:pt x="2227" y="4051"/>
                    <a:pt x="2227" y="4051"/>
                    <a:pt x="2227" y="4051"/>
                  </a:cubicBezTo>
                  <a:cubicBezTo>
                    <a:pt x="2477" y="4051"/>
                    <a:pt x="2477" y="4051"/>
                    <a:pt x="2477" y="4051"/>
                  </a:cubicBezTo>
                  <a:cubicBezTo>
                    <a:pt x="6208" y="4051"/>
                    <a:pt x="6208" y="4051"/>
                    <a:pt x="6208" y="4051"/>
                  </a:cubicBezTo>
                  <a:cubicBezTo>
                    <a:pt x="6227" y="4138"/>
                    <a:pt x="6227" y="4138"/>
                    <a:pt x="6227" y="4138"/>
                  </a:cubicBezTo>
                  <a:cubicBezTo>
                    <a:pt x="4340" y="4138"/>
                    <a:pt x="4340" y="4138"/>
                    <a:pt x="4340" y="4138"/>
                  </a:cubicBezTo>
                  <a:lnTo>
                    <a:pt x="3264" y="4138"/>
                  </a:lnTo>
                  <a:close/>
                  <a:moveTo>
                    <a:pt x="4323" y="4154"/>
                  </a:moveTo>
                  <a:cubicBezTo>
                    <a:pt x="4318" y="4180"/>
                    <a:pt x="4293" y="4224"/>
                    <a:pt x="4248" y="4224"/>
                  </a:cubicBezTo>
                  <a:cubicBezTo>
                    <a:pt x="3355" y="4224"/>
                    <a:pt x="3355" y="4224"/>
                    <a:pt x="3355" y="4224"/>
                  </a:cubicBezTo>
                  <a:cubicBezTo>
                    <a:pt x="3311" y="4224"/>
                    <a:pt x="3285" y="4180"/>
                    <a:pt x="3281" y="4154"/>
                  </a:cubicBezTo>
                  <a:lnTo>
                    <a:pt x="4323" y="4154"/>
                  </a:lnTo>
                  <a:close/>
                  <a:moveTo>
                    <a:pt x="820" y="4035"/>
                  </a:moveTo>
                  <a:cubicBezTo>
                    <a:pt x="785" y="4035"/>
                    <a:pt x="756" y="4006"/>
                    <a:pt x="756" y="3971"/>
                  </a:cubicBezTo>
                  <a:cubicBezTo>
                    <a:pt x="756" y="3598"/>
                    <a:pt x="756" y="3598"/>
                    <a:pt x="756" y="3598"/>
                  </a:cubicBezTo>
                  <a:cubicBezTo>
                    <a:pt x="756" y="3578"/>
                    <a:pt x="756" y="3578"/>
                    <a:pt x="756" y="3578"/>
                  </a:cubicBezTo>
                  <a:cubicBezTo>
                    <a:pt x="756" y="228"/>
                    <a:pt x="756" y="228"/>
                    <a:pt x="756" y="228"/>
                  </a:cubicBezTo>
                  <a:cubicBezTo>
                    <a:pt x="756" y="132"/>
                    <a:pt x="835" y="53"/>
                    <a:pt x="931" y="53"/>
                  </a:cubicBezTo>
                  <a:cubicBezTo>
                    <a:pt x="6673" y="53"/>
                    <a:pt x="6673" y="53"/>
                    <a:pt x="6673" y="53"/>
                  </a:cubicBezTo>
                  <a:cubicBezTo>
                    <a:pt x="6770" y="53"/>
                    <a:pt x="6848" y="132"/>
                    <a:pt x="6848" y="228"/>
                  </a:cubicBezTo>
                  <a:cubicBezTo>
                    <a:pt x="6848" y="3578"/>
                    <a:pt x="6848" y="3578"/>
                    <a:pt x="6848" y="3578"/>
                  </a:cubicBezTo>
                  <a:cubicBezTo>
                    <a:pt x="6848" y="3598"/>
                    <a:pt x="6848" y="3598"/>
                    <a:pt x="6848" y="3598"/>
                  </a:cubicBezTo>
                  <a:cubicBezTo>
                    <a:pt x="6848" y="3971"/>
                    <a:pt x="6848" y="3971"/>
                    <a:pt x="6848" y="3971"/>
                  </a:cubicBezTo>
                  <a:cubicBezTo>
                    <a:pt x="6848" y="4006"/>
                    <a:pt x="6819" y="4035"/>
                    <a:pt x="6784" y="4035"/>
                  </a:cubicBezTo>
                  <a:lnTo>
                    <a:pt x="820" y="4035"/>
                  </a:lnTo>
                  <a:close/>
                  <a:moveTo>
                    <a:pt x="16" y="4154"/>
                  </a:moveTo>
                  <a:cubicBezTo>
                    <a:pt x="1339" y="4154"/>
                    <a:pt x="1339" y="4154"/>
                    <a:pt x="1339" y="4154"/>
                  </a:cubicBezTo>
                  <a:cubicBezTo>
                    <a:pt x="1359" y="4154"/>
                    <a:pt x="1359" y="4154"/>
                    <a:pt x="1359" y="4154"/>
                  </a:cubicBezTo>
                  <a:cubicBezTo>
                    <a:pt x="2227" y="4154"/>
                    <a:pt x="2227" y="4154"/>
                    <a:pt x="2227" y="4154"/>
                  </a:cubicBezTo>
                  <a:cubicBezTo>
                    <a:pt x="2477" y="4154"/>
                    <a:pt x="2477" y="4154"/>
                    <a:pt x="2477" y="4154"/>
                  </a:cubicBezTo>
                  <a:cubicBezTo>
                    <a:pt x="3264" y="4154"/>
                    <a:pt x="3264" y="4154"/>
                    <a:pt x="3264" y="4154"/>
                  </a:cubicBezTo>
                  <a:cubicBezTo>
                    <a:pt x="3269" y="4187"/>
                    <a:pt x="3301" y="4240"/>
                    <a:pt x="3355" y="4240"/>
                  </a:cubicBezTo>
                  <a:cubicBezTo>
                    <a:pt x="4248" y="4240"/>
                    <a:pt x="4248" y="4240"/>
                    <a:pt x="4248" y="4240"/>
                  </a:cubicBezTo>
                  <a:cubicBezTo>
                    <a:pt x="4303" y="4240"/>
                    <a:pt x="4334" y="4187"/>
                    <a:pt x="4339" y="4154"/>
                  </a:cubicBezTo>
                  <a:cubicBezTo>
                    <a:pt x="6227" y="4154"/>
                    <a:pt x="6227" y="4154"/>
                    <a:pt x="6227" y="4154"/>
                  </a:cubicBezTo>
                  <a:cubicBezTo>
                    <a:pt x="6247" y="4154"/>
                    <a:pt x="6247" y="4154"/>
                    <a:pt x="6247" y="4154"/>
                  </a:cubicBezTo>
                  <a:cubicBezTo>
                    <a:pt x="7588" y="4154"/>
                    <a:pt x="7588" y="4154"/>
                    <a:pt x="7588" y="4154"/>
                  </a:cubicBezTo>
                  <a:cubicBezTo>
                    <a:pt x="7588" y="4269"/>
                    <a:pt x="7588" y="4269"/>
                    <a:pt x="7588" y="4269"/>
                  </a:cubicBezTo>
                  <a:cubicBezTo>
                    <a:pt x="7588" y="4271"/>
                    <a:pt x="7588" y="4273"/>
                    <a:pt x="7587" y="4273"/>
                  </a:cubicBezTo>
                  <a:cubicBezTo>
                    <a:pt x="7585" y="4275"/>
                    <a:pt x="7583" y="4276"/>
                    <a:pt x="7581" y="4278"/>
                  </a:cubicBezTo>
                  <a:cubicBezTo>
                    <a:pt x="22" y="4278"/>
                    <a:pt x="22" y="4278"/>
                    <a:pt x="22" y="4278"/>
                  </a:cubicBezTo>
                  <a:cubicBezTo>
                    <a:pt x="21" y="4277"/>
                    <a:pt x="19" y="4276"/>
                    <a:pt x="18" y="4275"/>
                  </a:cubicBezTo>
                  <a:cubicBezTo>
                    <a:pt x="16" y="4274"/>
                    <a:pt x="16" y="4272"/>
                    <a:pt x="16" y="4268"/>
                  </a:cubicBezTo>
                  <a:lnTo>
                    <a:pt x="16" y="4154"/>
                  </a:lnTo>
                  <a:close/>
                  <a:moveTo>
                    <a:pt x="7257" y="4366"/>
                  </a:moveTo>
                  <a:cubicBezTo>
                    <a:pt x="346" y="4366"/>
                    <a:pt x="346" y="4366"/>
                    <a:pt x="346" y="4366"/>
                  </a:cubicBezTo>
                  <a:cubicBezTo>
                    <a:pt x="222" y="4366"/>
                    <a:pt x="109" y="4327"/>
                    <a:pt x="48" y="4294"/>
                  </a:cubicBezTo>
                  <a:cubicBezTo>
                    <a:pt x="7555" y="4294"/>
                    <a:pt x="7555" y="4294"/>
                    <a:pt x="7555" y="4294"/>
                  </a:cubicBezTo>
                  <a:cubicBezTo>
                    <a:pt x="7494" y="4327"/>
                    <a:pt x="7382" y="4366"/>
                    <a:pt x="7257" y="4366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1427FDF-7392-4274-A122-F00A4183A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199" y="2701131"/>
              <a:ext cx="12295188" cy="7808913"/>
            </a:xfrm>
            <a:custGeom>
              <a:avLst/>
              <a:gdLst>
                <a:gd name="T0" fmla="*/ 5797 w 5817"/>
                <a:gd name="T1" fmla="*/ 0 h 3653"/>
                <a:gd name="T2" fmla="*/ 20 w 5817"/>
                <a:gd name="T3" fmla="*/ 0 h 3653"/>
                <a:gd name="T4" fmla="*/ 0 w 5817"/>
                <a:gd name="T5" fmla="*/ 20 h 3653"/>
                <a:gd name="T6" fmla="*/ 0 w 5817"/>
                <a:gd name="T7" fmla="*/ 3633 h 3653"/>
                <a:gd name="T8" fmla="*/ 20 w 5817"/>
                <a:gd name="T9" fmla="*/ 3653 h 3653"/>
                <a:gd name="T10" fmla="*/ 5797 w 5817"/>
                <a:gd name="T11" fmla="*/ 3653 h 3653"/>
                <a:gd name="T12" fmla="*/ 5817 w 5817"/>
                <a:gd name="T13" fmla="*/ 3633 h 3653"/>
                <a:gd name="T14" fmla="*/ 5817 w 5817"/>
                <a:gd name="T15" fmla="*/ 20 h 3653"/>
                <a:gd name="T16" fmla="*/ 5797 w 5817"/>
                <a:gd name="T17" fmla="*/ 0 h 3653"/>
                <a:gd name="T18" fmla="*/ 5797 w 5817"/>
                <a:gd name="T19" fmla="*/ 3633 h 3653"/>
                <a:gd name="T20" fmla="*/ 20 w 5817"/>
                <a:gd name="T21" fmla="*/ 3633 h 3653"/>
                <a:gd name="T22" fmla="*/ 20 w 5817"/>
                <a:gd name="T23" fmla="*/ 20 h 3653"/>
                <a:gd name="T24" fmla="*/ 5797 w 5817"/>
                <a:gd name="T25" fmla="*/ 20 h 3653"/>
                <a:gd name="T26" fmla="*/ 5797 w 5817"/>
                <a:gd name="T27" fmla="*/ 363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17" h="3653">
                  <a:moveTo>
                    <a:pt x="579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633"/>
                    <a:pt x="0" y="3633"/>
                    <a:pt x="0" y="3633"/>
                  </a:cubicBezTo>
                  <a:cubicBezTo>
                    <a:pt x="0" y="3644"/>
                    <a:pt x="9" y="3653"/>
                    <a:pt x="20" y="3653"/>
                  </a:cubicBezTo>
                  <a:cubicBezTo>
                    <a:pt x="5797" y="3653"/>
                    <a:pt x="5797" y="3653"/>
                    <a:pt x="5797" y="3653"/>
                  </a:cubicBezTo>
                  <a:cubicBezTo>
                    <a:pt x="5808" y="3653"/>
                    <a:pt x="5817" y="3644"/>
                    <a:pt x="5817" y="3633"/>
                  </a:cubicBezTo>
                  <a:cubicBezTo>
                    <a:pt x="5817" y="20"/>
                    <a:pt x="5817" y="20"/>
                    <a:pt x="5817" y="20"/>
                  </a:cubicBezTo>
                  <a:cubicBezTo>
                    <a:pt x="5817" y="9"/>
                    <a:pt x="5808" y="0"/>
                    <a:pt x="5797" y="0"/>
                  </a:cubicBezTo>
                  <a:close/>
                  <a:moveTo>
                    <a:pt x="5797" y="3633"/>
                  </a:moveTo>
                  <a:cubicBezTo>
                    <a:pt x="20" y="3633"/>
                    <a:pt x="20" y="3633"/>
                    <a:pt x="20" y="363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797" y="20"/>
                    <a:pt x="5797" y="20"/>
                    <a:pt x="5797" y="20"/>
                  </a:cubicBezTo>
                  <a:lnTo>
                    <a:pt x="5797" y="3633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C52240E-3918-406A-9519-DBAEE95E5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28499" y="2448718"/>
              <a:ext cx="134938" cy="136525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4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4"/>
                    <a:pt x="23" y="16"/>
                    <a:pt x="32" y="16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D20A152-B38C-4B71-AFDD-39946ACF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37" y="11413331"/>
              <a:ext cx="204788" cy="73025"/>
            </a:xfrm>
            <a:custGeom>
              <a:avLst/>
              <a:gdLst>
                <a:gd name="T0" fmla="*/ 52 w 97"/>
                <a:gd name="T1" fmla="*/ 34 h 34"/>
                <a:gd name="T2" fmla="*/ 52 w 97"/>
                <a:gd name="T3" fmla="*/ 34 h 34"/>
                <a:gd name="T4" fmla="*/ 57 w 97"/>
                <a:gd name="T5" fmla="*/ 34 h 34"/>
                <a:gd name="T6" fmla="*/ 95 w 97"/>
                <a:gd name="T7" fmla="*/ 22 h 34"/>
                <a:gd name="T8" fmla="*/ 93 w 97"/>
                <a:gd name="T9" fmla="*/ 11 h 34"/>
                <a:gd name="T10" fmla="*/ 45 w 97"/>
                <a:gd name="T11" fmla="*/ 0 h 34"/>
                <a:gd name="T12" fmla="*/ 40 w 97"/>
                <a:gd name="T13" fmla="*/ 0 h 34"/>
                <a:gd name="T14" fmla="*/ 2 w 97"/>
                <a:gd name="T15" fmla="*/ 12 h 34"/>
                <a:gd name="T16" fmla="*/ 4 w 97"/>
                <a:gd name="T17" fmla="*/ 24 h 34"/>
                <a:gd name="T18" fmla="*/ 52 w 97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">
                  <a:moveTo>
                    <a:pt x="52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4" y="34"/>
                    <a:pt x="55" y="34"/>
                    <a:pt x="57" y="34"/>
                  </a:cubicBezTo>
                  <a:cubicBezTo>
                    <a:pt x="79" y="34"/>
                    <a:pt x="92" y="30"/>
                    <a:pt x="95" y="22"/>
                  </a:cubicBezTo>
                  <a:cubicBezTo>
                    <a:pt x="97" y="18"/>
                    <a:pt x="96" y="14"/>
                    <a:pt x="93" y="11"/>
                  </a:cubicBezTo>
                  <a:cubicBezTo>
                    <a:pt x="84" y="1"/>
                    <a:pt x="52" y="0"/>
                    <a:pt x="45" y="0"/>
                  </a:cubicBezTo>
                  <a:cubicBezTo>
                    <a:pt x="44" y="0"/>
                    <a:pt x="42" y="0"/>
                    <a:pt x="40" y="0"/>
                  </a:cubicBezTo>
                  <a:cubicBezTo>
                    <a:pt x="18" y="1"/>
                    <a:pt x="5" y="5"/>
                    <a:pt x="2" y="12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13" y="34"/>
                    <a:pt x="46" y="34"/>
                    <a:pt x="52" y="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5C7897C-B951-46DF-8628-E1AC15A0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8012" y="11413331"/>
              <a:ext cx="204788" cy="73025"/>
            </a:xfrm>
            <a:custGeom>
              <a:avLst/>
              <a:gdLst>
                <a:gd name="T0" fmla="*/ 40 w 97"/>
                <a:gd name="T1" fmla="*/ 34 h 34"/>
                <a:gd name="T2" fmla="*/ 45 w 97"/>
                <a:gd name="T3" fmla="*/ 34 h 34"/>
                <a:gd name="T4" fmla="*/ 93 w 97"/>
                <a:gd name="T5" fmla="*/ 24 h 34"/>
                <a:gd name="T6" fmla="*/ 95 w 97"/>
                <a:gd name="T7" fmla="*/ 12 h 34"/>
                <a:gd name="T8" fmla="*/ 57 w 97"/>
                <a:gd name="T9" fmla="*/ 0 h 34"/>
                <a:gd name="T10" fmla="*/ 52 w 97"/>
                <a:gd name="T11" fmla="*/ 0 h 34"/>
                <a:gd name="T12" fmla="*/ 4 w 97"/>
                <a:gd name="T13" fmla="*/ 11 h 34"/>
                <a:gd name="T14" fmla="*/ 2 w 97"/>
                <a:gd name="T15" fmla="*/ 22 h 34"/>
                <a:gd name="T16" fmla="*/ 40 w 97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34">
                  <a:moveTo>
                    <a:pt x="40" y="34"/>
                  </a:moveTo>
                  <a:cubicBezTo>
                    <a:pt x="42" y="34"/>
                    <a:pt x="44" y="34"/>
                    <a:pt x="45" y="34"/>
                  </a:cubicBezTo>
                  <a:cubicBezTo>
                    <a:pt x="52" y="34"/>
                    <a:pt x="84" y="34"/>
                    <a:pt x="93" y="24"/>
                  </a:cubicBezTo>
                  <a:cubicBezTo>
                    <a:pt x="96" y="20"/>
                    <a:pt x="97" y="16"/>
                    <a:pt x="95" y="12"/>
                  </a:cubicBezTo>
                  <a:cubicBezTo>
                    <a:pt x="92" y="5"/>
                    <a:pt x="79" y="1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ubicBezTo>
                    <a:pt x="46" y="0"/>
                    <a:pt x="13" y="1"/>
                    <a:pt x="4" y="11"/>
                  </a:cubicBezTo>
                  <a:cubicBezTo>
                    <a:pt x="1" y="14"/>
                    <a:pt x="0" y="18"/>
                    <a:pt x="2" y="22"/>
                  </a:cubicBezTo>
                  <a:cubicBezTo>
                    <a:pt x="5" y="30"/>
                    <a:pt x="18" y="34"/>
                    <a:pt x="40" y="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1859135" y="1376307"/>
            <a:ext cx="3989700" cy="4105387"/>
            <a:chOff x="3718755" y="3373515"/>
            <a:chExt cx="7980438" cy="8211844"/>
          </a:xfrm>
        </p:grpSpPr>
        <p:sp>
          <p:nvSpPr>
            <p:cNvPr id="24" name="Rectangle: Rounded Corners 9">
              <a:extLst>
                <a:ext uri="{FF2B5EF4-FFF2-40B4-BE49-F238E27FC236}">
                  <a16:creationId xmlns:a16="http://schemas.microsoft.com/office/drawing/2014/main" id="{6B595EBD-0222-4526-BA69-849D6B7613A6}"/>
                </a:ext>
              </a:extLst>
            </p:cNvPr>
            <p:cNvSpPr/>
            <p:nvPr/>
          </p:nvSpPr>
          <p:spPr>
            <a:xfrm>
              <a:off x="3718755" y="3373515"/>
              <a:ext cx="7980438" cy="8211844"/>
            </a:xfrm>
            <a:prstGeom prst="roundRect">
              <a:avLst>
                <a:gd name="adj" fmla="val 11862"/>
              </a:avLst>
            </a:prstGeom>
            <a:solidFill>
              <a:schemeClr val="bg1"/>
            </a:solidFill>
            <a:ln>
              <a:noFill/>
            </a:ln>
            <a:effectLst>
              <a:outerShdw blurRad="1003300" dist="342900" dir="5400000" algn="t" rotWithShape="0">
                <a:schemeClr val="accent1"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/>
              <a:endParaRPr lang="en-US" sz="900">
                <a:solidFill>
                  <a:srgbClr val="283147"/>
                </a:solidFill>
                <a:latin typeface="Calibri"/>
              </a:endParaRP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8FEED4F8-C261-4993-A00F-A04E668CB318}"/>
                </a:ext>
              </a:extLst>
            </p:cNvPr>
            <p:cNvSpPr txBox="1"/>
            <p:nvPr/>
          </p:nvSpPr>
          <p:spPr>
            <a:xfrm>
              <a:off x="4281264" y="3988787"/>
              <a:ext cx="6055320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/>
              <a:r>
                <a:rPr lang="en-US" sz="2400" b="1" dirty="0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       </a:t>
              </a:r>
              <a:r>
                <a:rPr lang="en-US" sz="2400" b="1" dirty="0" err="1">
                  <a:solidFill>
                    <a:srgbClr val="283147"/>
                  </a:solidFill>
                  <a:latin typeface="Roboto Slab" pitchFamily="2" charset="0"/>
                  <a:ea typeface="Roboto Slab" pitchFamily="2" charset="0"/>
                </a:rPr>
                <a:t>Belangrijk</a:t>
              </a:r>
              <a:endParaRPr lang="en-US" sz="2400" b="1" dirty="0">
                <a:solidFill>
                  <a:srgbClr val="283147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7F74FFF9-52A6-4A50-9366-E74CD4C7EF18}"/>
                </a:ext>
              </a:extLst>
            </p:cNvPr>
            <p:cNvSpPr txBox="1"/>
            <p:nvPr/>
          </p:nvSpPr>
          <p:spPr>
            <a:xfrm>
              <a:off x="4247872" y="5181577"/>
              <a:ext cx="7048779" cy="5935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554">
                <a:lnSpc>
                  <a:spcPct val="150000"/>
                </a:lnSpc>
              </a:pP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Niet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vliegen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:</a:t>
              </a: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Als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neerslag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valt</a:t>
              </a:r>
              <a:endParaRPr lang="en-US" sz="1400" dirty="0">
                <a:solidFill>
                  <a:srgbClr val="283147"/>
                </a:solidFill>
                <a:latin typeface="Calibri"/>
              </a:endParaRP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Als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het harder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waait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dan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windkracht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4</a:t>
              </a:r>
            </a:p>
            <a:p>
              <a:pPr marL="228554" indent="-228554" defTabSz="228554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Als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de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kp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-index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hoger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is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dan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4</a:t>
              </a:r>
            </a:p>
            <a:p>
              <a:pPr defTabSz="228554">
                <a:lnSpc>
                  <a:spcPct val="150000"/>
                </a:lnSpc>
              </a:pPr>
              <a:br>
                <a:rPr lang="en-US" sz="1400" dirty="0">
                  <a:solidFill>
                    <a:srgbClr val="283147"/>
                  </a:solidFill>
                  <a:latin typeface="Calibri"/>
                </a:rPr>
              </a:b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Vlieg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altijd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onder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begeleiding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van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docent, die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gezagvoerder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is.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Zorg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dat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de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piloot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altijd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een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waarnemer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heeft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, om het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luchtruim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mee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in de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gaten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te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 </a:t>
              </a:r>
              <a:r>
                <a:rPr lang="en-US" sz="1400" dirty="0" err="1">
                  <a:solidFill>
                    <a:srgbClr val="283147"/>
                  </a:solidFill>
                  <a:latin typeface="Calibri"/>
                </a:rPr>
                <a:t>houden</a:t>
              </a:r>
              <a:r>
                <a:rPr lang="en-US" sz="1400" dirty="0">
                  <a:solidFill>
                    <a:srgbClr val="283147"/>
                  </a:solidFill>
                  <a:latin typeface="Calibri"/>
                </a:rPr>
                <a:t>.</a:t>
              </a:r>
            </a:p>
          </p:txBody>
        </p:sp>
      </p:grpSp>
      <p:pic>
        <p:nvPicPr>
          <p:cNvPr id="27" name="Afbeelding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44" y="1684566"/>
            <a:ext cx="409386" cy="4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ova">
      <a:dk1>
        <a:srgbClr val="283147"/>
      </a:dk1>
      <a:lt1>
        <a:srgbClr val="FFFFFF"/>
      </a:lt1>
      <a:dk2>
        <a:srgbClr val="3598FE"/>
      </a:dk2>
      <a:lt2>
        <a:srgbClr val="3598FE"/>
      </a:lt2>
      <a:accent1>
        <a:srgbClr val="3598FE"/>
      </a:accent1>
      <a:accent2>
        <a:srgbClr val="3598FE"/>
      </a:accent2>
      <a:accent3>
        <a:srgbClr val="3598FE"/>
      </a:accent3>
      <a:accent4>
        <a:srgbClr val="3598FE"/>
      </a:accent4>
      <a:accent5>
        <a:srgbClr val="3598FE"/>
      </a:accent5>
      <a:accent6>
        <a:srgbClr val="3598FE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567</Words>
  <Application>Microsoft Office PowerPoint</Application>
  <PresentationFormat>Breedbeeld</PresentationFormat>
  <Paragraphs>79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Roboto Slab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Stephan de Wit</dc:creator>
  <cp:lastModifiedBy>Stephan de Wit</cp:lastModifiedBy>
  <cp:revision>1</cp:revision>
  <dcterms:created xsi:type="dcterms:W3CDTF">2020-11-06T13:31:30Z</dcterms:created>
  <dcterms:modified xsi:type="dcterms:W3CDTF">2020-11-06T13:32:53Z</dcterms:modified>
</cp:coreProperties>
</file>